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0.svg" ContentType="image/svg+xml"/>
  <Override PartName="/ppt/media/image12.svg" ContentType="image/svg+xml"/>
  <Override PartName="/ppt/media/image14.svg" ContentType="image/svg+xml"/>
  <Override PartName="/ppt/media/image17.svg" ContentType="image/svg+xml"/>
  <Override PartName="/ppt/media/image19.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29.svg" ContentType="image/svg+xml"/>
  <Override PartName="/ppt/media/image31.svg" ContentType="image/svg+xml"/>
  <Override PartName="/ppt/media/image35.svg" ContentType="image/svg+xml"/>
  <Override PartName="/ppt/media/image37.svg" ContentType="image/svg+xml"/>
  <Override PartName="/ppt/media/image39.svg" ContentType="image/svg+xml"/>
  <Override PartName="/ppt/media/image46.svg" ContentType="image/svg+xml"/>
  <Override PartName="/ppt/media/image48.svg" ContentType="image/svg+xml"/>
  <Override PartName="/ppt/media/image50.svg" ContentType="image/svg+xml"/>
  <Override PartName="/ppt/media/image56.svg" ContentType="image/svg+xml"/>
  <Override PartName="/ppt/media/image58.svg" ContentType="image/svg+xml"/>
  <Override PartName="/ppt/media/image68.svg" ContentType="image/svg+xml"/>
  <Override PartName="/ppt/media/image70.svg" ContentType="image/svg+xml"/>
  <Override PartName="/ppt/media/image72.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 id="2147483699" r:id="rId4"/>
  </p:sldMasterIdLst>
  <p:notesMasterIdLst>
    <p:notesMasterId r:id="rId6"/>
  </p:notesMasterIdLst>
  <p:sldIdLst>
    <p:sldId id="305" r:id="rId5"/>
    <p:sldId id="261" r:id="rId7"/>
    <p:sldId id="262" r:id="rId8"/>
    <p:sldId id="290" r:id="rId9"/>
    <p:sldId id="322" r:id="rId10"/>
    <p:sldId id="323" r:id="rId11"/>
    <p:sldId id="266" r:id="rId12"/>
    <p:sldId id="292" r:id="rId13"/>
    <p:sldId id="268" r:id="rId14"/>
    <p:sldId id="306" r:id="rId15"/>
    <p:sldId id="293" r:id="rId16"/>
    <p:sldId id="307" r:id="rId17"/>
    <p:sldId id="324" r:id="rId18"/>
    <p:sldId id="294" r:id="rId19"/>
    <p:sldId id="308" r:id="rId20"/>
    <p:sldId id="328" r:id="rId21"/>
    <p:sldId id="329" r:id="rId22"/>
    <p:sldId id="330" r:id="rId23"/>
    <p:sldId id="273" r:id="rId24"/>
    <p:sldId id="296" r:id="rId25"/>
    <p:sldId id="314" r:id="rId26"/>
    <p:sldId id="325" r:id="rId27"/>
    <p:sldId id="316" r:id="rId28"/>
    <p:sldId id="317" r:id="rId29"/>
    <p:sldId id="319" r:id="rId30"/>
    <p:sldId id="332" r:id="rId31"/>
    <p:sldId id="313" r:id="rId32"/>
    <p:sldId id="276" r:id="rId33"/>
    <p:sldId id="277" r:id="rId34"/>
    <p:sldId id="278" r:id="rId35"/>
    <p:sldId id="320" r:id="rId36"/>
    <p:sldId id="321" r:id="rId37"/>
    <p:sldId id="299" r:id="rId38"/>
    <p:sldId id="311" r:id="rId39"/>
    <p:sldId id="327" r:id="rId40"/>
    <p:sldId id="301" r:id="rId41"/>
    <p:sldId id="300" r:id="rId42"/>
    <p:sldId id="333" r:id="rId43"/>
    <p:sldId id="295" r:id="rId44"/>
    <p:sldId id="287" r:id="rId45"/>
    <p:sldId id="304" r:id="rId46"/>
    <p:sldId id="289" r:id="rId47"/>
  </p:sldIdLst>
  <p:sldSz cx="12192000" cy="6858000"/>
  <p:notesSz cx="7103745" cy="10234295"/>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哒哒 熊猫" initials="哒哒" lastIdx="0" clrIdx="0"/>
  <p:cmAuthor id="2" name="kingsoft" initials="k" lastIdx="0" clrIdx="1"/>
  <p:cmAuthor id="3" name="zhouzean" initials="z" lastIdx="0" clrIdx="2"/>
  <p:cmAuthor id="4" name="李鹏飞_6bQfzI3a" initials="李" lastIdx="0" clrIdx="3"/>
  <p:cmAuthor id="5" name="李晓菲_MZFnUzi6" initials="李" lastIdx="0" clrIdx="4"/>
  <p:cmAuthor id="6" name="小珞_QjMfU7FR" initials="小" lastIdx="0" clrIdx="5"/>
  <p:cmAuthor id="7" name="熊仪_aYju7RJj" initials="熊" lastIdx="0" clrIdx="6"/>
  <p:cmAuthor id="8" name="yifei" initials="y" lastIdx="0" clrIdx="7"/>
  <p:cmAuthor id="9" name="ADMIN" initials="A" lastIdx="0" clrIdx="8"/>
  <p:cmAuthor id="10" name="骆倩怡_Znauj26B" initials="authorId_382814100"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5987" autoAdjust="0"/>
    <p:restoredTop sz="94660"/>
  </p:normalViewPr>
  <p:slideViewPr>
    <p:cSldViewPr snapToGrid="0">
      <p:cViewPr varScale="1">
        <p:scale>
          <a:sx n="122" d="100"/>
          <a:sy n="122" d="100"/>
        </p:scale>
        <p:origin x="96"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2" Type="http://schemas.openxmlformats.org/officeDocument/2006/relationships/tags" Target="tags/tag952.xml"/><Relationship Id="rId51" Type="http://schemas.openxmlformats.org/officeDocument/2006/relationships/commentAuthors" Target="commentAuthors.xml"/><Relationship Id="rId50" Type="http://schemas.openxmlformats.org/officeDocument/2006/relationships/tableStyles" Target="tableStyles.xml"/><Relationship Id="rId5" Type="http://schemas.openxmlformats.org/officeDocument/2006/relationships/slide" Target="slides/slide1.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公积金贷款条件包含多方面要求。贷款住房方面，用于购买自住住房需有合法购房合同或协议，这是保障交易合法性与双方权益的基础；用于建造、翻建、大修自住住房，则需相关规划、土地管理部门的批准文件，确保建设行为合规。</a:t>
            </a:r>
            <a:r>
              <a:rPr lang="en-US" altLang="zh-CN"/>
              <a:t>
</a:t>
            </a:r>
            <a:r>
              <a:rPr lang="zh-CN" altLang="en-US"/>
              <a:t>首付比例要求借款人具备一定比例的首付款或自有资金。商品房、存量房商转公贷款首付款比例为</a:t>
            </a:r>
            <a:r>
              <a:rPr lang="en-US" altLang="zh-CN"/>
              <a:t>20%</a:t>
            </a:r>
            <a:r>
              <a:rPr lang="zh-CN" altLang="en-US"/>
              <a:t>，保障性住房首付比例为</a:t>
            </a:r>
            <a:r>
              <a:rPr lang="en-US" altLang="zh-CN"/>
              <a:t>15%</a:t>
            </a:r>
            <a:r>
              <a:rPr lang="zh-CN" altLang="en-US"/>
              <a:t>。设定首付比例能降低贷款风险，也体现了对不同类型住房的政策支持差异。</a:t>
            </a:r>
            <a:r>
              <a:rPr lang="en-US" altLang="zh-CN"/>
              <a:t>
</a:t>
            </a:r>
            <a:r>
              <a:rPr lang="zh-CN" altLang="en-US"/>
              <a:t>担保要求借款人同意按公积金中心认可的担保方式进行担保，这是为了保障贷款资金的安全，降低公积金中心的风险。</a:t>
            </a:r>
            <a:r>
              <a:rPr lang="en-US" altLang="zh-CN"/>
              <a:t>
</a:t>
            </a:r>
            <a:r>
              <a:rPr lang="zh-CN" altLang="en-US"/>
              <a:t>此外，还有法律、法规规定的其他条件。这些条件是从更宏观的层面保障公积金贷款的合法性、合规性和有序性，确保公积金制度能更好地服务于缴存职工，促进住房市场的健康发展。</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贷款额度的确定是一个综合考量的过程，涉及到多个核心因素。首先是借款人公积金账户余额，这一余额反映了借款人过往的公积金缴存积累，余额越多，意味着其在公积金体系中有更多的储备，可贷额度也可能相应提高。</a:t>
            </a:r>
            <a:r>
              <a:rPr lang="en-US" altLang="zh-CN"/>
              <a:t>
</a:t>
            </a:r>
            <a:r>
              <a:rPr lang="zh-CN" altLang="en-US"/>
              <a:t>月缴存额同样关键，它体现了借款人当前的经济实力和缴存能力。较高的月缴存额表明借款人有稳定且较高的收入，还款能力相对较强，银行也更愿意提供较高的贷款额度。</a:t>
            </a:r>
            <a:r>
              <a:rPr lang="en-US" altLang="zh-CN"/>
              <a:t>
</a:t>
            </a:r>
            <a:r>
              <a:rPr lang="zh-CN" altLang="en-US"/>
              <a:t>缴存年限也是重要因素之一，较长的缴存年限显示借款人与公积金体系的长期稳定关联，侧面反映其工作稳定性，对贷款额度的确定有积极影响。</a:t>
            </a:r>
            <a:r>
              <a:rPr lang="en-US" altLang="zh-CN"/>
              <a:t>
</a:t>
            </a:r>
            <a:r>
              <a:rPr lang="zh-CN" altLang="en-US"/>
              <a:t>剩余工作年限则关乎借款人未来的还款期限和还款能力。剩余工作年限长，意味着有更充裕的时间来偿还贷款，银行承担的风险相对较小，贷款额度也可能更高。</a:t>
            </a:r>
            <a:r>
              <a:rPr lang="en-US" altLang="zh-CN"/>
              <a:t>
</a:t>
            </a:r>
            <a:r>
              <a:rPr lang="zh-CN" altLang="en-US"/>
              <a:t>最后，房价水平也不容忽视。房价越高，借款人所需的贷款金额通常也越大，但银行会根据房价来合理确定贷款额度，以确保贷款风险可控。综合考虑这些因素，才能科学、合理地确定贷款额度。</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我们现在聚焦于公积金贷款额度中的最高可贷额度。这一额度并非随意设定，而是综合了多方面因素。它会综合考虑借款人公积金账户余额、月缴存额、缴存年限、剩余工作年限及房价水平等。这些因素相互作用，共同决定了借款人能够获得的最高贷款额度。</a:t>
            </a:r>
            <a:r>
              <a:rPr lang="en-US" altLang="zh-CN"/>
              <a:t>
</a:t>
            </a:r>
            <a:r>
              <a:rPr lang="zh-CN" altLang="en-US"/>
              <a:t>具体来说，贷款额度有明确的计算公式，即贷款额度等于借款人公积金账户余额与共同借款人公积金账户余额之和乘以</a:t>
            </a:r>
            <a:r>
              <a:rPr lang="en-US" altLang="zh-CN"/>
              <a:t>30</a:t>
            </a:r>
            <a:r>
              <a:rPr lang="zh-CN" altLang="en-US"/>
              <a:t>倍，再乘以缴存时间系数（范围在</a:t>
            </a:r>
            <a:r>
              <a:rPr lang="en-US" altLang="zh-CN"/>
              <a:t>0.9 - 1.3</a:t>
            </a:r>
            <a:r>
              <a:rPr lang="zh-CN" altLang="en-US"/>
              <a:t>）以及剩余缴存年限系数（为</a:t>
            </a:r>
            <a:r>
              <a:rPr lang="en-US" altLang="zh-CN"/>
              <a:t>1</a:t>
            </a:r>
            <a:r>
              <a:rPr lang="zh-CN" altLang="en-US"/>
              <a:t>）。同时，住房公积金贷款额度还受到两个上限的约束，一是不能超过公积金最高贷款额度，二是不能超过所购房屋总价款减去按首付款比例计算的金额。</a:t>
            </a:r>
            <a:r>
              <a:rPr lang="en-US" altLang="zh-CN"/>
              <a:t>
</a:t>
            </a:r>
            <a:r>
              <a:rPr lang="zh-CN" altLang="en-US"/>
              <a:t>此外，对于多子女家庭还有特殊政策。二孩家庭贷款额度在最高贷款限额基础上上浮</a:t>
            </a:r>
            <a:r>
              <a:rPr lang="en-US" altLang="zh-CN"/>
              <a:t>20%</a:t>
            </a:r>
            <a:r>
              <a:rPr lang="zh-CN" altLang="en-US"/>
              <a:t>，三孩家庭则上浮</a:t>
            </a:r>
            <a:r>
              <a:rPr lang="en-US" altLang="zh-CN"/>
              <a:t>30%</a:t>
            </a:r>
            <a:r>
              <a:rPr lang="zh-CN" altLang="en-US"/>
              <a:t>，不过需要提供户口本或出生医学证明等材料。并且，还贷能力也有要求，月还款额不得超过家庭月收入的</a:t>
            </a:r>
            <a:r>
              <a:rPr lang="en-US" altLang="zh-CN"/>
              <a:t>60%</a:t>
            </a:r>
            <a:r>
              <a:rPr lang="zh-CN" altLang="en-US"/>
              <a:t>，家庭月收入以借款人和共同申请人的公积金缴存基数之和计算。所以，最高可贷额度是一个综合考量的结果。</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公积金贷款年限的规定，对借款人来说至关重要，它直接关系到还款压力和资金安排。公积金贷款年限有最长年限规定和年龄限制要求。</a:t>
            </a:r>
            <a:r>
              <a:rPr lang="en-US" altLang="zh-CN"/>
              <a:t>
</a:t>
            </a:r>
            <a:r>
              <a:rPr lang="zh-CN" altLang="en-US"/>
              <a:t>公积金贷款最长期限为</a:t>
            </a:r>
            <a:r>
              <a:rPr lang="en-US" altLang="zh-CN"/>
              <a:t>30</a:t>
            </a:r>
            <a:r>
              <a:rPr lang="zh-CN" altLang="en-US"/>
              <a:t>年，这为借款人提供了较为充裕的还款时间。不过存量房贷款有所不同，其贷款年限与房龄之和不得超过</a:t>
            </a:r>
            <a:r>
              <a:rPr lang="en-US" altLang="zh-CN"/>
              <a:t>40</a:t>
            </a:r>
            <a:r>
              <a:rPr lang="zh-CN" altLang="en-US"/>
              <a:t>年。这一规定主要是考虑到存量房的房龄越久，房屋价值的折旧风险就越大，银行需要通过限制贷款年限来降低风险。</a:t>
            </a:r>
            <a:r>
              <a:rPr lang="en-US" altLang="zh-CN"/>
              <a:t>
</a:t>
            </a:r>
            <a:r>
              <a:rPr lang="zh-CN" altLang="en-US"/>
              <a:t>除了最长年限规定，还有年龄限制要求。贷款期限与借款人年龄之和不得超过法定退休年龄加</a:t>
            </a:r>
            <a:r>
              <a:rPr lang="en-US" altLang="zh-CN"/>
              <a:t>5</a:t>
            </a:r>
            <a:r>
              <a:rPr lang="zh-CN" altLang="en-US"/>
              <a:t>年。这一规定体现了对借款人还款能力的考量。随着年龄增长，还款能力可能会受到健康、收入稳定性等因素的影响。限制贷款期限与年龄之和，能确保借款人在有稳定收入的时期内完成还款，降低违约风险。</a:t>
            </a:r>
            <a:r>
              <a:rPr lang="en-US" altLang="zh-CN"/>
              <a:t>
</a:t>
            </a:r>
            <a:r>
              <a:rPr lang="zh-CN" altLang="en-US"/>
              <a:t>总之，公积金贷款年限的规定是综合多方面因素制定的，既保障了借款人的利益，也维护了金融机构的稳定。借款人在申请贷款时，应充分了解这些规定，合理规划贷款期限和还款计划。</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贷款利率的利率类型是住房公积金贷款中极为关键的要素，不同的利率类型会对贷款成本和还款计划产生重大影响。从宏观层面看，它不仅关乎借贷双方的经济利益，还反映了金融市场的动态和国家的经济政策导向。</a:t>
            </a:r>
            <a:r>
              <a:rPr lang="en-US" altLang="zh-CN"/>
              <a:t>
</a:t>
            </a:r>
            <a:r>
              <a:rPr lang="zh-CN" altLang="en-US"/>
              <a:t>合理的利率类型设置能够鼓励更多人使用住房公积金贷款，从而推动房地产市场的健康发展。不同的利率类型可以满足不同借款人的需求，比如固定利率能让借款人在还款期内稳定还款，不受市场利率波动的影响；而浮动利率则可能在市场利率下降时为借款人节省利息支出。</a:t>
            </a:r>
            <a:r>
              <a:rPr lang="en-US" altLang="zh-CN"/>
              <a:t>
</a:t>
            </a:r>
            <a:r>
              <a:rPr lang="zh-CN" altLang="en-US"/>
              <a:t>深入了解贷款利率的利率类型，有助于借款人根据自身的经济状况和风险承受能力做出更合适的贷款选择。在实际操作中，借款人需要综合考虑各种因素，权衡不同利率类型的利弊，以确保自己能够承担得起贷款成本，实现住房梦想。</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自</a:t>
            </a:r>
            <a:r>
              <a:rPr lang="en-US" altLang="zh-CN"/>
              <a:t>2024</a:t>
            </a:r>
            <a:r>
              <a:rPr lang="zh-CN" altLang="en-US"/>
              <a:t>年</a:t>
            </a:r>
            <a:r>
              <a:rPr lang="en-US" altLang="zh-CN"/>
              <a:t>2</a:t>
            </a:r>
            <a:r>
              <a:rPr lang="zh-CN" altLang="en-US"/>
              <a:t>月</a:t>
            </a:r>
            <a:r>
              <a:rPr lang="en-US" altLang="zh-CN"/>
              <a:t>1</a:t>
            </a:r>
            <a:r>
              <a:rPr lang="zh-CN" altLang="en-US"/>
              <a:t>日起，灵活就业缴存政策正式落地实施，这为灵活就业群体提供了公积金贷款的机会。对于首次申请公积金贷款的灵活就业缴存职工而言，需要连续足额缴存</a:t>
            </a:r>
            <a:r>
              <a:rPr lang="en-US" altLang="zh-CN"/>
              <a:t>6</a:t>
            </a:r>
            <a:r>
              <a:rPr lang="zh-CN" altLang="en-US"/>
              <a:t>个月（含</a:t>
            </a:r>
            <a:r>
              <a:rPr lang="en-US" altLang="zh-CN"/>
              <a:t>16</a:t>
            </a:r>
            <a:r>
              <a:rPr lang="zh-CN" altLang="en-US"/>
              <a:t>个月）以上，这一规定既保障了公积金资金的稳定，也让灵活就业者有了积累贷款资格的时间。</a:t>
            </a:r>
            <a:r>
              <a:rPr lang="en-US" altLang="zh-CN"/>
              <a:t>
</a:t>
            </a:r>
            <a:r>
              <a:rPr lang="zh-CN" altLang="en-US"/>
              <a:t>灵活就业缴存职工可申请的贷款类型丰富多样，包括商品房贷款、存量房贷款以及商转公贷款。商品房贷款能助力职工购买全新的房产，满足他们安家置业的需求；存量房贷款则为购买二手房的职工提供了资金支持，让更多人有机会选择适合自己的二手房；商转公贷款更是为那些原本办理商业贷款的职工提供了降低利息成本的途径，减轻了他们的还款压力。</a:t>
            </a:r>
            <a:r>
              <a:rPr lang="en-US" altLang="zh-CN"/>
              <a:t>
</a:t>
            </a:r>
            <a:r>
              <a:rPr lang="zh-CN" altLang="en-US"/>
              <a:t>这一政策的实施，体现了公积金制度的包容性和普惠性，让灵活就业群体也能享受到公积金贷款的福利，进一步促进了住房市场的健康发展，为更多人实现住房梦想提供了有力的支持。</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更多与光设计作品请访问：</a:t>
            </a:r>
            <a:r>
              <a:rPr lang="en-US" altLang="zh-CN"/>
              <a:t>https://www.docer.com/works?userid=1214122538_4_7</a:t>
            </a:r>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16F276E-4B04-4E79-9DF9-0178F4E6EB34}"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为响应国家部委</a:t>
            </a:r>
            <a:r>
              <a:rPr lang="en-US" altLang="zh-CN"/>
              <a:t>“</a:t>
            </a:r>
            <a:r>
              <a:rPr lang="zh-CN" altLang="en-US"/>
              <a:t>认房不认贷</a:t>
            </a:r>
            <a:r>
              <a:rPr lang="en-US" altLang="zh-CN"/>
              <a:t>”</a:t>
            </a:r>
            <a:r>
              <a:rPr lang="zh-CN" altLang="en-US"/>
              <a:t>政策号召，公积金中心积极作为，对住房公积金贷款住房套数认定标准进行了优化。这一举措具有深远意义，旨在让住房公积金贷款政策更加贴合实际需求，为购房者提供更合理的支持。</a:t>
            </a:r>
            <a:r>
              <a:rPr lang="en-US" altLang="zh-CN"/>
              <a:t>
</a:t>
            </a:r>
            <a:r>
              <a:rPr lang="zh-CN" altLang="en-US"/>
              <a:t>从具体内容来看，借款人及共同借款人在购房所在地的住房购买情况与贷款政策紧密挂钩。若购买的是唯一住房，将执行首套住房贷款政策，这无疑为首次购房的家庭提供了有力的支持，降低了他们的购房门槛和成本。而购买第二套住房时，则执行二套住房贷款政策，体现了政策对合理改善住房需求的认可。</a:t>
            </a:r>
            <a:r>
              <a:rPr lang="en-US" altLang="zh-CN"/>
              <a:t>
</a:t>
            </a:r>
            <a:r>
              <a:rPr lang="zh-CN" altLang="en-US"/>
              <a:t>同时，政策也明确了限制条件。不再向购买第三套及以上住房，以及在全国范围内已使用过两次及以上住房公积金个人住房贷款的借款人及共同借款人发放贷款。这一规定有助于抑制投机性购房行为，确保住房公积金能够真正用于满足居民的基本住房需求。</a:t>
            </a:r>
            <a:r>
              <a:rPr lang="en-US" altLang="zh-CN"/>
              <a:t>
</a:t>
            </a:r>
            <a:r>
              <a:rPr lang="zh-CN" altLang="en-US"/>
              <a:t>在住房套数认定方面，以购房所在地不动产登记部门出具的信息为依据，保证了认定的准确性和公正性。通过这一系列优化措施，住房公积金贷款政策将更加科学、合理，为广大购房者营造更加公平、有序的购房环境。</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前面我们了解了一系列住房公积金贷款政策，包括年限、利率、不同群体贷款政策等。现在，我们将聚焦</a:t>
            </a:r>
            <a:r>
              <a:rPr lang="en-US" altLang="zh-CN"/>
              <a:t>“</a:t>
            </a:r>
            <a:r>
              <a:rPr lang="zh-CN" altLang="en-US"/>
              <a:t>住房公积金个人住房贷款购房</a:t>
            </a:r>
            <a:r>
              <a:rPr lang="en-US" altLang="zh-CN"/>
              <a:t>‘</a:t>
            </a:r>
            <a:r>
              <a:rPr lang="zh-CN" altLang="en-US"/>
              <a:t>一件事</a:t>
            </a:r>
            <a:r>
              <a:rPr lang="en-US" altLang="zh-CN"/>
              <a:t>’”</a:t>
            </a:r>
            <a:r>
              <a:rPr lang="zh-CN" altLang="en-US"/>
              <a:t>。这是为了让群众办事更便捷，后续我们会探讨其背景、目标、措施等内容。</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住房公积金个人住房贷款购房</a:t>
            </a:r>
            <a:r>
              <a:rPr lang="en-US" altLang="zh-CN"/>
              <a:t>“</a:t>
            </a:r>
            <a:r>
              <a:rPr lang="zh-CN" altLang="en-US"/>
              <a:t>一件事</a:t>
            </a:r>
            <a:r>
              <a:rPr lang="en-US" altLang="zh-CN"/>
              <a:t>”</a:t>
            </a:r>
            <a:r>
              <a:rPr lang="zh-CN" altLang="en-US"/>
              <a:t>的推行有着明确的政策背景与总体要求。国务院及江西省政府相关通知，旨在优化政务服务、提升行政效能，推动</a:t>
            </a:r>
            <a:r>
              <a:rPr lang="en-US" altLang="zh-CN"/>
              <a:t>“</a:t>
            </a:r>
            <a:r>
              <a:rPr lang="zh-CN" altLang="en-US"/>
              <a:t>高效办成一件事</a:t>
            </a:r>
            <a:r>
              <a:rPr lang="en-US" altLang="zh-CN"/>
              <a:t>”</a:t>
            </a:r>
            <a:r>
              <a:rPr lang="zh-CN" altLang="en-US"/>
              <a:t>。这一系列政策为住房公积金贷款业务的改革提供了方向和动力。</a:t>
            </a:r>
            <a:r>
              <a:rPr lang="en-US" altLang="zh-CN"/>
              <a:t>
</a:t>
            </a:r>
            <a:r>
              <a:rPr lang="zh-CN" altLang="en-US"/>
              <a:t>围绕网签备案、信息查询核验、贷款审批等业务，推进</a:t>
            </a:r>
            <a:r>
              <a:rPr lang="en-US" altLang="zh-CN"/>
              <a:t>“</a:t>
            </a:r>
            <a:r>
              <a:rPr lang="zh-CN" altLang="en-US"/>
              <a:t>住房公积金个人住房贷款购房一件事</a:t>
            </a:r>
            <a:r>
              <a:rPr lang="en-US" altLang="zh-CN"/>
              <a:t>”</a:t>
            </a:r>
            <a:r>
              <a:rPr lang="zh-CN" altLang="en-US"/>
              <a:t>一揽子办理意义重大。通过此举，能切实助力群众办事</a:t>
            </a:r>
            <a:r>
              <a:rPr lang="en-US" altLang="zh-CN"/>
              <a:t>“</a:t>
            </a:r>
            <a:r>
              <a:rPr lang="zh-CN" altLang="en-US"/>
              <a:t>减环节、减材料、减时限、减跑动</a:t>
            </a:r>
            <a:r>
              <a:rPr lang="en-US" altLang="zh-CN"/>
              <a:t>”</a:t>
            </a:r>
            <a:r>
              <a:rPr lang="zh-CN" altLang="en-US"/>
              <a:t>。这不仅是对繁琐办事流程的简化，更是对服务模式的优化升级。</a:t>
            </a:r>
            <a:r>
              <a:rPr lang="en-US" altLang="zh-CN"/>
              <a:t>
</a:t>
            </a:r>
            <a:r>
              <a:rPr lang="zh-CN" altLang="en-US"/>
              <a:t>构建便民、快捷、高效的服务模式，能极大提升群众满意度和获得感。在以往的住房公积金贷款购房过程中，群众往往需要在多个部门之间来回奔波，耗费大量的时间和精力。而</a:t>
            </a:r>
            <a:r>
              <a:rPr lang="en-US" altLang="zh-CN"/>
              <a:t>“</a:t>
            </a:r>
            <a:r>
              <a:rPr lang="zh-CN" altLang="en-US"/>
              <a:t>一件事</a:t>
            </a:r>
            <a:r>
              <a:rPr lang="en-US" altLang="zh-CN"/>
              <a:t>”</a:t>
            </a:r>
            <a:r>
              <a:rPr lang="zh-CN" altLang="en-US"/>
              <a:t>办理模式的推行，将打破部门之间的壁垒，实现信息共享和业务协同，让群众真正感受到办事的便利。可以说，这是一项顺民意、得民心的举措，也是政府部门提升服务质量和效率的重要体现。</a:t>
            </a:r>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为推进</a:t>
            </a:r>
            <a:r>
              <a:rPr lang="en-US" altLang="zh-CN"/>
              <a:t>“</a:t>
            </a:r>
            <a:r>
              <a:rPr lang="zh-CN" altLang="en-US"/>
              <a:t>住房公积金个人住房贷款购房一件事</a:t>
            </a:r>
            <a:r>
              <a:rPr lang="en-US" altLang="zh-CN"/>
              <a:t>”</a:t>
            </a:r>
            <a:r>
              <a:rPr lang="zh-CN" altLang="en-US"/>
              <a:t>，有四项关键工作措施。其一，落实集成联办，整合网签备案、贷款审批、税费申报、抵押登记等业务，实现跨部门协同办理。这能让原本分散的业务流程形成一个有机整体，提高办事效率。其二，强化数据共享，深化与相关部门的数据共享，打破信息壁垒，为业务联办提供数据支撑。数据是业务办理的基础，只有实现数据的高效流通，才能让各环节无缝衔接。其三，线下全面实施，通过公积金中心或受委托业务网点，全面推行线下</a:t>
            </a:r>
            <a:r>
              <a:rPr lang="en-US" altLang="zh-CN"/>
              <a:t>“</a:t>
            </a:r>
            <a:r>
              <a:rPr lang="zh-CN" altLang="en-US"/>
              <a:t>一件事</a:t>
            </a:r>
            <a:r>
              <a:rPr lang="en-US" altLang="zh-CN"/>
              <a:t>”</a:t>
            </a:r>
            <a:r>
              <a:rPr lang="zh-CN" altLang="en-US"/>
              <a:t>办理服务。这为不熟悉线上操作的群众提供了便利，确保各类人群都能顺利办事。其四，线上试点先行，依托省政务服务网、个人网上业务大厅、</a:t>
            </a:r>
            <a:r>
              <a:rPr lang="en-US" altLang="zh-CN"/>
              <a:t>“</a:t>
            </a:r>
            <a:r>
              <a:rPr lang="zh-CN" altLang="en-US"/>
              <a:t>赣服通</a:t>
            </a:r>
            <a:r>
              <a:rPr lang="en-US" altLang="zh-CN"/>
              <a:t>”</a:t>
            </a:r>
            <a:r>
              <a:rPr lang="zh-CN" altLang="en-US"/>
              <a:t>等平台，开展线上办理试点工作。线上办理能节省时间和精力，试点成功后可逐步推广，让更多人享受到便捷服务。这四项措施相互配合，将构建起便民、快捷、高效的服务模式。</a:t>
            </a:r>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住房公积金个人住房贷款购房业务提供了多样化的办理方式，主要分为线上和线下两种渠道。线上渠道包括省政务服务网、个人网上业务大厅以及</a:t>
            </a:r>
            <a:r>
              <a:rPr lang="en-US" altLang="zh-CN"/>
              <a:t>“</a:t>
            </a:r>
            <a:r>
              <a:rPr lang="zh-CN" altLang="en-US"/>
              <a:t>赣服通</a:t>
            </a:r>
            <a:r>
              <a:rPr lang="en-US" altLang="zh-CN"/>
              <a:t>”</a:t>
            </a:r>
            <a:r>
              <a:rPr lang="zh-CN" altLang="en-US"/>
              <a:t>等平台。这些线上平台的存在，极大地提升了业务办理的便捷性，让人们可以不受时间和空间的限制，随时随地办理业务，减少了办事的时间成本和精力消耗。</a:t>
            </a:r>
            <a:r>
              <a:rPr lang="en-US" altLang="zh-CN"/>
              <a:t>
</a:t>
            </a:r>
            <a:r>
              <a:rPr lang="zh-CN" altLang="en-US"/>
              <a:t>线下渠道则是通过公积金中心或受委托业务网点来办理业务。线下办理虽然可能需要人们前往指定地点，但对于一些不太熟悉线上操作或者需要与工作人员进行面对面沟通的人来说，是一种更为可靠和安心的选择。工作人员可以在现场提供详细的指导和帮助，确保业务的顺利办理。</a:t>
            </a:r>
            <a:r>
              <a:rPr lang="en-US" altLang="zh-CN"/>
              <a:t>
</a:t>
            </a:r>
            <a:r>
              <a:rPr lang="zh-CN" altLang="en-US"/>
              <a:t>这两种办理方式各有优势，相互补充，满足了不同人群的需求，共同为群众提供了高效、便捷的住房公积金贷款购房业务办理体验。</a:t>
            </a:r>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本页展示住房公积金个人住房贷款购房</a:t>
            </a:r>
            <a:r>
              <a:rPr lang="en-US" altLang="zh-CN"/>
              <a:t>“</a:t>
            </a:r>
            <a:r>
              <a:rPr lang="zh-CN" altLang="en-US"/>
              <a:t>一件事</a:t>
            </a:r>
            <a:r>
              <a:rPr lang="en-US" altLang="zh-CN"/>
              <a:t>”</a:t>
            </a:r>
            <a:r>
              <a:rPr lang="zh-CN" altLang="en-US"/>
              <a:t>的办理流程图。它是前面政策背景、工作措施、职责分工等内容的流程化呈现，能直观体现各环节的先后顺序与逻辑关系，有助于理解线上线下办理方式、办理时限等内容，为跨部门协同等工作提供可视化指引。</a:t>
            </a:r>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住房公积金个人住房贷款购房</a:t>
            </a:r>
            <a:r>
              <a:rPr lang="en-US" altLang="zh-CN"/>
              <a:t>“</a:t>
            </a:r>
            <a:r>
              <a:rPr lang="zh-CN" altLang="en-US"/>
              <a:t>一件事</a:t>
            </a:r>
            <a:r>
              <a:rPr lang="en-US" altLang="zh-CN"/>
              <a:t>”</a:t>
            </a:r>
            <a:r>
              <a:rPr lang="zh-CN" altLang="en-US"/>
              <a:t>的办理时限是保障业务高效推进的关键。对于符合政策且资料齐全的贷款申请，住房公积金管理中心需在自受理之日起</a:t>
            </a:r>
            <a:r>
              <a:rPr lang="en-US" altLang="zh-CN"/>
              <a:t>8</a:t>
            </a:r>
            <a:r>
              <a:rPr lang="zh-CN" altLang="en-US"/>
              <a:t>个工作日内作出是否准予贷款的决定。这一时限要求，促使公积金管理中心优化内部流程，提高审批效率，确保贷款申请能得到及时处理，避免因审批时间过长给申请人带来不便。</a:t>
            </a:r>
            <a:r>
              <a:rPr lang="en-US" altLang="zh-CN"/>
              <a:t>
</a:t>
            </a:r>
            <a:r>
              <a:rPr lang="zh-CN" altLang="en-US"/>
              <a:t>完成房地产交易税费申报这一即办件后，需在</a:t>
            </a:r>
            <a:r>
              <a:rPr lang="en-US" altLang="zh-CN"/>
              <a:t>4</a:t>
            </a:r>
            <a:r>
              <a:rPr lang="zh-CN" altLang="en-US"/>
              <a:t>个工作日内办理完成不动产抵押登记。这一规定将不动产抵押登记纳入到整个</a:t>
            </a:r>
            <a:r>
              <a:rPr lang="en-US" altLang="zh-CN"/>
              <a:t>“</a:t>
            </a:r>
            <a:r>
              <a:rPr lang="zh-CN" altLang="en-US"/>
              <a:t>一件事</a:t>
            </a:r>
            <a:r>
              <a:rPr lang="en-US" altLang="zh-CN"/>
              <a:t>”</a:t>
            </a:r>
            <a:r>
              <a:rPr lang="zh-CN" altLang="en-US"/>
              <a:t>办理流程中，实现了流程的紧密衔接，减少了办理环节之间的时间间隔，提高了整体办理效率。</a:t>
            </a:r>
            <a:r>
              <a:rPr lang="en-US" altLang="zh-CN"/>
              <a:t>
</a:t>
            </a:r>
            <a:r>
              <a:rPr lang="zh-CN" altLang="en-US"/>
              <a:t>对于具备贷款发放条件的情况，应在</a:t>
            </a:r>
            <a:r>
              <a:rPr lang="en-US" altLang="zh-CN"/>
              <a:t>3</a:t>
            </a:r>
            <a:r>
              <a:rPr lang="zh-CN" altLang="en-US"/>
              <a:t>个工作日内完成贷款发放。这一要求确保了贷款资金能够及时到达申请人手中，保障了购房交易的顺利进行，避免因放款不及时导致的交易纠纷。</a:t>
            </a:r>
            <a:r>
              <a:rPr lang="en-US" altLang="zh-CN"/>
              <a:t>
</a:t>
            </a:r>
            <a:r>
              <a:rPr lang="zh-CN" altLang="en-US"/>
              <a:t>合理明确的办理时限，不仅提高了住房公积金贷款业务的办理效率，还提升了群众的办事体验，体现了</a:t>
            </a:r>
            <a:r>
              <a:rPr lang="en-US" altLang="zh-CN"/>
              <a:t>“</a:t>
            </a:r>
            <a:r>
              <a:rPr lang="zh-CN" altLang="en-US"/>
              <a:t>高效办成一件事</a:t>
            </a:r>
            <a:r>
              <a:rPr lang="en-US" altLang="zh-CN"/>
              <a:t>”</a:t>
            </a:r>
            <a:r>
              <a:rPr lang="zh-CN" altLang="en-US"/>
              <a:t>的服务宗旨。</a:t>
            </a:r>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跨部门协同审批是提升公积金贷款审批效率的关键举措，主要体现在三个方面。</a:t>
            </a:r>
            <a:r>
              <a:rPr lang="en-US" altLang="zh-CN"/>
              <a:t>
</a:t>
            </a:r>
            <a:r>
              <a:rPr lang="zh-CN" altLang="en-US"/>
              <a:t>首先是多维度数据体系构建。整合公安、民政、住建、不动产、征信等多部门数据资源，就像搭建了一座数据的</a:t>
            </a:r>
            <a:r>
              <a:rPr lang="en-US" altLang="zh-CN"/>
              <a:t>“</a:t>
            </a:r>
            <a:r>
              <a:rPr lang="zh-CN" altLang="en-US"/>
              <a:t>立交桥</a:t>
            </a:r>
            <a:r>
              <a:rPr lang="en-US" altLang="zh-CN"/>
              <a:t>”</a:t>
            </a:r>
            <a:r>
              <a:rPr lang="zh-CN" altLang="en-US"/>
              <a:t>，让信息能够自由流动。建立标准化数据共享接口，实现信息实时核验，这不仅打破了部门之间的信息壁垒，还能确保审批信息的准确性和及时性，为后续审批工作奠定坚实基础。</a:t>
            </a:r>
            <a:r>
              <a:rPr lang="en-US" altLang="zh-CN"/>
              <a:t>
</a:t>
            </a:r>
            <a:r>
              <a:rPr lang="zh-CN" altLang="en-US"/>
              <a:t>其次是审批流程再造。将原</a:t>
            </a:r>
            <a:r>
              <a:rPr lang="en-US" altLang="zh-CN"/>
              <a:t>8</a:t>
            </a:r>
            <a:r>
              <a:rPr lang="zh-CN" altLang="en-US"/>
              <a:t>个工作日审批周期压缩至</a:t>
            </a:r>
            <a:r>
              <a:rPr lang="en-US" altLang="zh-CN"/>
              <a:t>1</a:t>
            </a:r>
            <a:r>
              <a:rPr lang="zh-CN" altLang="en-US"/>
              <a:t>个工作日，审核环节从</a:t>
            </a:r>
            <a:r>
              <a:rPr lang="en-US" altLang="zh-CN"/>
              <a:t>3</a:t>
            </a:r>
            <a:r>
              <a:rPr lang="zh-CN" altLang="en-US"/>
              <a:t>个减少至</a:t>
            </a:r>
            <a:r>
              <a:rPr lang="en-US" altLang="zh-CN"/>
              <a:t>1</a:t>
            </a:r>
            <a:r>
              <a:rPr lang="zh-CN" altLang="en-US"/>
              <a:t>个，自动审核覆盖率达</a:t>
            </a:r>
            <a:r>
              <a:rPr lang="en-US" altLang="zh-CN"/>
              <a:t>60%</a:t>
            </a:r>
            <a:r>
              <a:rPr lang="zh-CN" altLang="en-US"/>
              <a:t>。这一举措大幅提高了审批效率，就像给审批流程按下了</a:t>
            </a:r>
            <a:r>
              <a:rPr lang="en-US" altLang="zh-CN"/>
              <a:t>“</a:t>
            </a:r>
            <a:r>
              <a:rPr lang="zh-CN" altLang="en-US"/>
              <a:t>加速键</a:t>
            </a:r>
            <a:r>
              <a:rPr lang="en-US" altLang="zh-CN"/>
              <a:t>”</a:t>
            </a:r>
            <a:r>
              <a:rPr lang="zh-CN" altLang="en-US"/>
              <a:t>，让公积金贷款审批更加高效快捷。</a:t>
            </a:r>
            <a:r>
              <a:rPr lang="en-US" altLang="zh-CN"/>
              <a:t>
</a:t>
            </a:r>
            <a:r>
              <a:rPr lang="zh-CN" altLang="en-US"/>
              <a:t>最后是智能校验规则。设置缴存状态、婚姻信息、购房资质、信用记录等自动校验规则，异常数据实时预警，降低人工干预，实现自动审批。这就好比给审批工作配备了一个</a:t>
            </a:r>
            <a:r>
              <a:rPr lang="en-US" altLang="zh-CN"/>
              <a:t>“</a:t>
            </a:r>
            <a:r>
              <a:rPr lang="zh-CN" altLang="en-US"/>
              <a:t>智能管家</a:t>
            </a:r>
            <a:r>
              <a:rPr lang="en-US" altLang="zh-CN"/>
              <a:t>”</a:t>
            </a:r>
            <a:r>
              <a:rPr lang="zh-CN" altLang="en-US"/>
              <a:t>，能够自动识别和处理异常情况，提高审批的准确性和公正性。</a:t>
            </a:r>
            <a:r>
              <a:rPr lang="en-US" altLang="zh-CN"/>
              <a:t>
</a:t>
            </a:r>
            <a:r>
              <a:rPr lang="zh-CN" altLang="en-US"/>
              <a:t>通过这三个方面的协同推进，跨部门协同审批能够有效提升公积金贷款审批的效率和质量，为缴存职工提供更加便捷、高效的服务。</a:t>
            </a:r>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组合贷款同步办理是住房公积金贷款与商业贷款业务办理的重大创新，它主要包含同步受理、同步审批和资金放款协同三个关键机制。</a:t>
            </a:r>
            <a:r>
              <a:rPr lang="en-US" altLang="zh-CN"/>
              <a:t>
</a:t>
            </a:r>
            <a:r>
              <a:rPr lang="zh-CN" altLang="en-US"/>
              <a:t>同步受理机制将公积金贷款与商业贷款的受理环节同步进行，这一举措为后续的同步审批奠定了坚实基础。以往，两类贷款的受理分开进行，增加了申请人的时间成本和精力消耗。如今，同步受理让申请人能够一次性提交两类贷款所需的材料，大大提高了业务办理的起始效率。</a:t>
            </a:r>
            <a:r>
              <a:rPr lang="en-US" altLang="zh-CN"/>
              <a:t>
</a:t>
            </a:r>
            <a:r>
              <a:rPr lang="zh-CN" altLang="en-US"/>
              <a:t>同步审批机制通过搭建住房公积金贷款与商业贷款的数据交互接口，打破了以往两类贷款审批分离的壁垒。在传统模式下，两类贷款审批独立进行，不仅流程繁琐，而且容易出现信息不匹配等问题。而现在，通过数据交互接口，两类贷款的审批可以同时进行，信息实时共享，使得审批流程更加高效、透明。</a:t>
            </a:r>
            <a:r>
              <a:rPr lang="en-US" altLang="zh-CN"/>
              <a:t>
</a:t>
            </a:r>
            <a:r>
              <a:rPr lang="zh-CN" altLang="en-US"/>
              <a:t>资金放款协同则是通过接口交互实现两类贷款资金的同步发放。在过去，由于放款时间差的存在，常常会导致交易纠纷的发生。而现在，同步发放资金避免了这一问题，保障了交易的顺利进行，让申请人能够更加安心地完成贷款手续。</a:t>
            </a:r>
            <a:r>
              <a:rPr lang="en-US" altLang="zh-CN"/>
              <a:t>
</a:t>
            </a:r>
            <a:r>
              <a:rPr lang="zh-CN" altLang="en-US"/>
              <a:t>组合贷款同步办理通过这三个机制，全面提升了贷款办理的效率和质量，为申请人提供了更加便捷、高效的服务。</a:t>
            </a:r>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异地公积金贷款在办理上有诸多创新举措，极大地便利了缴存职工。其一，全国小程序应用发挥了重要作用。依托全国住房公积金小程序，实现了</a:t>
            </a:r>
            <a:r>
              <a:rPr lang="en-US" altLang="zh-CN"/>
              <a:t>“</a:t>
            </a:r>
            <a:r>
              <a:rPr lang="zh-CN" altLang="en-US"/>
              <a:t>亮码可办</a:t>
            </a:r>
            <a:r>
              <a:rPr lang="en-US" altLang="zh-CN"/>
              <a:t>”</a:t>
            </a:r>
            <a:r>
              <a:rPr lang="zh-CN" altLang="en-US"/>
              <a:t>的便捷模式。缴存职工只需通过人脸识别，就能轻松授权调取异地缴存数据。这一技术的应用，让职工无需再为获取异地缴存数据而奔波，大大节省了时间和精力。</a:t>
            </a:r>
            <a:r>
              <a:rPr lang="en-US" altLang="zh-CN"/>
              <a:t>
</a:t>
            </a:r>
            <a:r>
              <a:rPr lang="zh-CN" altLang="en-US"/>
              <a:t>其二，材料简化清单也是一大亮点。以往，异地缴存证明纸质材料的获取往往较为繁琐，而现在无需提供这类纸质材料。通过数据共享，就能获取缴存明细、账户状态等信息。这不仅提高了信息获取的效率，还减少了职工准备材料的负担。</a:t>
            </a:r>
            <a:r>
              <a:rPr lang="en-US" altLang="zh-CN"/>
              <a:t>
</a:t>
            </a:r>
            <a:r>
              <a:rPr lang="zh-CN" altLang="en-US"/>
              <a:t>其三，这些创新举措带来了办理效率的显著提升。减少了缴存职工的跑动次数，职工不用再在不同地区之间来回折腾。同时，降低了异地贷款办理成本，包括时间成本和经济成本。整体而言，提升了贷款办理效率，让公积金贷款的办理更加顺畅、高效，切实为缴存职工提供了便利。</a:t>
            </a:r>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前面我们了解了公积金贷款在办理时限、跨部门协同、组合贷款同步办理等多方面的优化。而现在进入到公积金贷款与不动产登记业务深度融合环节。这能让贷款办理与不动产登记紧密相连，进一步提升办事效率。接下来让我们看看这深度融合具体有哪些亮点。</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前面我们了解了汇报的整体框架，现在正式进入南昌公积金贷款政策解读环节。这部分内容能让大家深入认识公积金贷款政策，明确贷款的各项细则。接下来，我们会详细探讨公积金贷款的定义、类型、对象和条件等内容，为大家呈现完整的政策图景。</a:t>
            </a:r>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公积金贷款与不动产登记业务的深度融合，是提升住房公积金服务质效的重要举措，主要体现在三个方面。</a:t>
            </a:r>
            <a:r>
              <a:rPr lang="en-US" altLang="zh-CN"/>
              <a:t>2019</a:t>
            </a:r>
            <a:r>
              <a:rPr lang="zh-CN" altLang="en-US"/>
              <a:t>年，与南昌市不动产建立数据共享接口，实现不动产登记证书、证明的自动核验，即证照核验数字化。这一举措不仅提高了信息核验的准确性和效率，还避免了人工录入可能出现的差错，为后续的贷款审批和抵押登记等业务提供了有力支持。</a:t>
            </a:r>
            <a:r>
              <a:rPr lang="en-US" altLang="zh-CN"/>
              <a:t>
2022 - 2023</a:t>
            </a:r>
            <a:r>
              <a:rPr lang="zh-CN" altLang="en-US"/>
              <a:t>年，全面推进</a:t>
            </a:r>
            <a:r>
              <a:rPr lang="en-US" altLang="zh-CN"/>
              <a:t>“</a:t>
            </a:r>
            <a:r>
              <a:rPr lang="zh-CN" altLang="en-US"/>
              <a:t>公积金贷款</a:t>
            </a:r>
            <a:r>
              <a:rPr lang="en-US" altLang="zh-CN"/>
              <a:t> + </a:t>
            </a:r>
            <a:r>
              <a:rPr lang="zh-CN" altLang="en-US"/>
              <a:t>不动产抵押登记</a:t>
            </a:r>
            <a:r>
              <a:rPr lang="en-US" altLang="zh-CN"/>
              <a:t>”</a:t>
            </a:r>
            <a:r>
              <a:rPr lang="zh-CN" altLang="en-US"/>
              <a:t>一站式服务。通过与南昌市不动产登记系统直连互通，实现全部贷款类型的抵押登记业务联办。这种模式让群众在办理公积金贷款时，无需在公积金管理中心和不动产登记部门之间来回奔波，大大节省了时间和精力。</a:t>
            </a:r>
            <a:r>
              <a:rPr lang="en-US" altLang="zh-CN"/>
              <a:t>
2024</a:t>
            </a:r>
            <a:r>
              <a:rPr lang="zh-CN" altLang="en-US"/>
              <a:t>年，在二手房交易领域推出</a:t>
            </a:r>
            <a:r>
              <a:rPr lang="en-US" altLang="zh-CN"/>
              <a:t>“</a:t>
            </a:r>
            <a:r>
              <a:rPr lang="zh-CN" altLang="en-US"/>
              <a:t>带押过户</a:t>
            </a:r>
            <a:r>
              <a:rPr lang="en-US" altLang="zh-CN"/>
              <a:t>”</a:t>
            </a:r>
            <a:r>
              <a:rPr lang="zh-CN" altLang="en-US"/>
              <a:t>业务。打破了以往</a:t>
            </a:r>
            <a:r>
              <a:rPr lang="en-US" altLang="zh-CN"/>
              <a:t>“</a:t>
            </a:r>
            <a:r>
              <a:rPr lang="zh-CN" altLang="en-US"/>
              <a:t>先还清贷款、再注销抵押、最后办理过户</a:t>
            </a:r>
            <a:r>
              <a:rPr lang="en-US" altLang="zh-CN"/>
              <a:t>”</a:t>
            </a:r>
            <a:r>
              <a:rPr lang="zh-CN" altLang="en-US"/>
              <a:t>的传统模式，降低了二手房交易的门槛和成本，促进了房地产市场的流通和发展。</a:t>
            </a:r>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抵押登记直连办理在商品房贷款和存量房贷款方面表现出显著的灵活性和适配性。在商品房贷款领域，我们提供了多样化的选择。既支持单独办理预购商品房抵押预告登记，这为那些希望分步完成相关手续的购房者提供了便利，他们可以根据自身的实际情况和规划，先进行抵押预告登记，为后续的房产交易和贷款流程做好准备。同时，也可办理预购商品房预告及预告抵押登记</a:t>
            </a:r>
            <a:r>
              <a:rPr lang="en-US" altLang="zh-CN"/>
              <a:t>“</a:t>
            </a:r>
            <a:r>
              <a:rPr lang="zh-CN" altLang="en-US"/>
              <a:t>二合一</a:t>
            </a:r>
            <a:r>
              <a:rPr lang="en-US" altLang="zh-CN"/>
              <a:t>”</a:t>
            </a:r>
            <a:r>
              <a:rPr lang="zh-CN" altLang="en-US"/>
              <a:t>业务，这种一站式的办理方式大大节省了购房者的时间和精力，减少了手续办理的繁琐程度，提高了办事效率。</a:t>
            </a:r>
            <a:r>
              <a:rPr lang="en-US" altLang="zh-CN"/>
              <a:t>
</a:t>
            </a:r>
            <a:r>
              <a:rPr lang="zh-CN" altLang="en-US"/>
              <a:t>对于存量房贷款，一般抵押登记（包含组合）的服务能够充分满足二手房购房贷款抵押需求。二手房市场交易相对复杂，涉及到的环节和手续较多，而我们的抵押登记直连办理服务，能够为二手房购房者提供稳定、可靠的抵押登记支持，确保贷款流程的顺利进行，保障交易的安全性和合法性。无论是商品房贷款还是存量房贷款，抵押登记直连办理都为购房者提供了更加便捷、高效、安全的服务体验。</a:t>
            </a:r>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抵押登记直连办理在商转公贷款和贷后结清方面展现出显著优势。在商转公贷款业务上，其支持一般抵押，涵盖第一顺位、第二顺位抵押以及转移抵押业务。这意味着，无论是处于何种抵押顺位的商业贷款，都能顺利地转为公积金贷款，为有商转公需求的群众提供了便捷路径。以往，商转公贷款可能面临诸多复杂手续和限制，而现在这种全面的支持，打破了传统的束缚，让群众办理商转公贷款更加顺畅。</a:t>
            </a:r>
            <a:r>
              <a:rPr lang="en-US" altLang="zh-CN"/>
              <a:t>
</a:t>
            </a:r>
            <a:r>
              <a:rPr lang="zh-CN" altLang="en-US"/>
              <a:t>在贷后结清环节，实现了贷款结清后的抵押注销业务联办。过去，群众在贷款结清后，还需要线下跑腿办理抵押注销业务，不仅耗费时间和精力，还可能因为不熟悉流程而遭遇各种麻烦。而现在，通过抵押登记直连办理，无需群众再到线下办理，这一举措极大地提高了办事效率，减轻了群众的负担，让群众真正享受到了便捷高效的服务。</a:t>
            </a:r>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在公积金贷款与不动产登记业务中，数据赋能带来了显著的流程变革。过去，原有流程存在诸多痛点。群众需往返不动产窗口</a:t>
            </a:r>
            <a:r>
              <a:rPr lang="en-US" altLang="zh-CN"/>
              <a:t>1 - 3</a:t>
            </a:r>
            <a:r>
              <a:rPr lang="zh-CN" altLang="en-US"/>
              <a:t>次，这既耗费了大量的时间和精力，又增加了办事成本。而且，纸质权证流转耗时</a:t>
            </a:r>
            <a:r>
              <a:rPr lang="en-US" altLang="zh-CN"/>
              <a:t>3 - 7</a:t>
            </a:r>
            <a:r>
              <a:rPr lang="zh-CN" altLang="en-US"/>
              <a:t>天，不仅效率低下，还容易出现丢失的风险，给业务办理带来了极大的不便。</a:t>
            </a:r>
            <a:r>
              <a:rPr lang="en-US" altLang="zh-CN"/>
              <a:t>
</a:t>
            </a:r>
            <a:r>
              <a:rPr lang="zh-CN" altLang="en-US"/>
              <a:t>而现在，流程得到了极大的优化。通过线上申请，实现了数据自动审核，随后进行线上缴费，最后完成电子证照归档。整个流程中，跑动次数从多次变为</a:t>
            </a:r>
            <a:r>
              <a:rPr lang="en-US" altLang="zh-CN"/>
              <a:t>0</a:t>
            </a:r>
            <a:r>
              <a:rPr lang="zh-CN" altLang="en-US"/>
              <a:t>次，这是一个质的飞跃。线上申请让群众无需再到窗口排队，数据自动审核避免了人工审核的繁琐和差错，线上缴费方便快捷，电子证照归档则解决了纸质权证流转的问题，提高了安全性和效率。</a:t>
            </a:r>
            <a:r>
              <a:rPr lang="en-US" altLang="zh-CN"/>
              <a:t>
</a:t>
            </a:r>
            <a:r>
              <a:rPr lang="zh-CN" altLang="en-US"/>
              <a:t>这种流程变革不仅体现了科技的力量，更让公积金贷款与不动产登记业务更加便捷、高效，为群众和社会带来了实实在在的好处。</a:t>
            </a:r>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en-US" altLang="en-US"/>
              <a:t>“</a:t>
            </a:r>
            <a:r>
              <a:rPr lang="zh-CN" altLang="en-US"/>
              <a:t>带押过户</a:t>
            </a:r>
            <a:r>
              <a:rPr lang="en-US" altLang="zh-CN"/>
              <a:t>”</a:t>
            </a:r>
            <a:r>
              <a:rPr lang="zh-CN" altLang="en-US"/>
              <a:t>政策的落地，标志着住房公积金贷款领域的重大突破。其适用场景广泛，支持原商贷转公积金贷款、公积金贷款转商贷两种情况，满足了不同客户的多样化需求。</a:t>
            </a:r>
            <a:r>
              <a:rPr lang="en-US" altLang="zh-CN"/>
              <a:t>
“</a:t>
            </a:r>
            <a:r>
              <a:rPr lang="zh-CN" altLang="en-US"/>
              <a:t>带押过户</a:t>
            </a:r>
            <a:r>
              <a:rPr lang="en-US" altLang="zh-CN"/>
              <a:t>”</a:t>
            </a:r>
            <a:r>
              <a:rPr lang="zh-CN" altLang="en-US"/>
              <a:t>的办理流程形成了完整闭环。从签订带押过户协议开始，经过公积金中心审批，同步完成原抵押注销与新抵押登记，随后发放新贷款并结清原贷款。这种环环相扣的流程设计，确保了业务办理的有序推进。</a:t>
            </a:r>
            <a:r>
              <a:rPr lang="en-US" altLang="zh-CN"/>
              <a:t>
“</a:t>
            </a:r>
            <a:r>
              <a:rPr lang="zh-CN" altLang="en-US"/>
              <a:t>带押过户</a:t>
            </a:r>
            <a:r>
              <a:rPr lang="en-US" altLang="zh-CN"/>
              <a:t>”</a:t>
            </a:r>
            <a:r>
              <a:rPr lang="zh-CN" altLang="en-US"/>
              <a:t>具备显著的优势与成效。传统的房产交易往往需要提前还贷，这使得购房者不得不承担过桥资金成本，还会面临一定的交易风险。而</a:t>
            </a:r>
            <a:r>
              <a:rPr lang="en-US" altLang="zh-CN"/>
              <a:t>“</a:t>
            </a:r>
            <a:r>
              <a:rPr lang="zh-CN" altLang="en-US"/>
              <a:t>带押过户</a:t>
            </a:r>
            <a:r>
              <a:rPr lang="en-US" altLang="zh-CN"/>
              <a:t>”</a:t>
            </a:r>
            <a:r>
              <a:rPr lang="zh-CN" altLang="en-US"/>
              <a:t>无需提前还贷，直接节省了过桥资金成本，同时降低了交易风险。这不仅为购房者减轻了经济负担，也为房产市场的稳定发展提供了有力支持。</a:t>
            </a:r>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南昌市住房公积金贷款在个人住房贷款市场中展现出稳定的市场占有率。从</a:t>
            </a:r>
            <a:r>
              <a:rPr lang="en-US" altLang="zh-CN"/>
              <a:t>2022</a:t>
            </a:r>
            <a:r>
              <a:rPr lang="zh-CN" altLang="en-US"/>
              <a:t>年至</a:t>
            </a:r>
            <a:r>
              <a:rPr lang="en-US" altLang="zh-CN"/>
              <a:t>2024</a:t>
            </a:r>
            <a:r>
              <a:rPr lang="zh-CN" altLang="en-US"/>
              <a:t>年，连续三年保持在</a:t>
            </a:r>
            <a:r>
              <a:rPr lang="en-US" altLang="zh-CN"/>
              <a:t>26%</a:t>
            </a:r>
            <a:r>
              <a:rPr lang="zh-CN" altLang="en-US"/>
              <a:t>，这一成绩意义非凡。</a:t>
            </a:r>
            <a:r>
              <a:rPr lang="en-US" altLang="zh-CN"/>
              <a:t>
</a:t>
            </a:r>
            <a:r>
              <a:rPr lang="zh-CN" altLang="en-US"/>
              <a:t>其背后的关键推动因素是数字化转型。数字化转型显著提升了服务质效，使得公积金贷款办理更加便捷高效。比如之前提到的抵押登记直连办理、线上缴费等流程优化，都是数字化转型的体现，减少了群众的跑动次数和办理时间，让公积金贷款更具吸引力。</a:t>
            </a:r>
            <a:r>
              <a:rPr lang="en-US" altLang="zh-CN"/>
              <a:t>
</a:t>
            </a:r>
            <a:r>
              <a:rPr lang="zh-CN" altLang="en-US"/>
              <a:t>这一稳定的市场占有率彰显了公积金贷款在支持职工住房消费中的重要作用。它为职工提供了有力的金融支持，帮助更多人实现住房梦想。同时，也反映出公积金中心在数字化时代的适应能力和创新能力，通过不断优化服务流程、提升服务质量，赢得了市场和群众的认可。未来，公积金中心可以继续深化数字化转型，进一步拓展服务边界，为职工提供更优质的住房金融服务。</a:t>
            </a:r>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前面我们了解了数据赋能在公积金贷款各流程带来的变革，以及对多方的共赢优势。现在来到</a:t>
            </a:r>
            <a:r>
              <a:rPr lang="en-US" altLang="zh-CN"/>
              <a:t>“</a:t>
            </a:r>
            <a:r>
              <a:rPr lang="zh-CN" altLang="en-US"/>
              <a:t>未来联动：持续拓展服务边界</a:t>
            </a:r>
            <a:r>
              <a:rPr lang="en-US" altLang="zh-CN"/>
              <a:t>”</a:t>
            </a:r>
            <a:r>
              <a:rPr lang="zh-CN" altLang="en-US"/>
              <a:t>这一页，这页将为我们展示公积金贷款服务未来的发展方向。后续会有怎样具体的拓展举措呢，让我们拭目以待。</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未来，我们将持续拓展服务边界，主要聚焦于两个关键方向。</a:t>
            </a:r>
            <a:r>
              <a:rPr lang="en-US" altLang="zh-CN"/>
              <a:t>
</a:t>
            </a:r>
            <a:r>
              <a:rPr lang="zh-CN" altLang="en-US"/>
              <a:t>其一，实现全流程一件事办理。我们会把住房公积金贷款与不动产交易过户整合为</a:t>
            </a:r>
            <a:r>
              <a:rPr lang="en-US" altLang="zh-CN"/>
              <a:t>“</a:t>
            </a:r>
            <a:r>
              <a:rPr lang="zh-CN" altLang="en-US"/>
              <a:t>一件事</a:t>
            </a:r>
            <a:r>
              <a:rPr lang="en-US" altLang="zh-CN"/>
              <a:t>”</a:t>
            </a:r>
            <a:r>
              <a:rPr lang="zh-CN" altLang="en-US"/>
              <a:t>，这意味着购房、贷款、登记、缴税这些流程都能在线上完成。这一举措将极大地简化办事程序，让群众无需再为了多个环节来回奔波，节省大量的时间和精力，真正做到让数据多跑路，让群众少跑腿。</a:t>
            </a:r>
            <a:r>
              <a:rPr lang="en-US" altLang="zh-CN"/>
              <a:t>
</a:t>
            </a:r>
            <a:r>
              <a:rPr lang="zh-CN" altLang="en-US"/>
              <a:t>其二，达成县区服务全覆盖。我们已经完成了新建区、南昌县等</a:t>
            </a:r>
            <a:r>
              <a:rPr lang="en-US" altLang="zh-CN"/>
              <a:t>5</a:t>
            </a:r>
            <a:r>
              <a:rPr lang="zh-CN" altLang="en-US"/>
              <a:t>个县区不动产登记系统的直连，从而实现全市范围内的</a:t>
            </a:r>
            <a:r>
              <a:rPr lang="en-US" altLang="zh-CN"/>
              <a:t>“</a:t>
            </a:r>
            <a:r>
              <a:rPr lang="zh-CN" altLang="en-US"/>
              <a:t>同城通办</a:t>
            </a:r>
            <a:r>
              <a:rPr lang="en-US" altLang="zh-CN"/>
              <a:t>”</a:t>
            </a:r>
            <a:r>
              <a:rPr lang="zh-CN" altLang="en-US"/>
              <a:t>。这不仅打破了地域限制，方便了群众在全市范围内办理业务，还提升了服务的均衡性和可及性，让每个县区的群众都能享受到高效、便捷的服务。</a:t>
            </a:r>
            <a:r>
              <a:rPr lang="en-US" altLang="zh-CN"/>
              <a:t>
</a:t>
            </a:r>
            <a:r>
              <a:rPr lang="zh-CN" altLang="en-US"/>
              <a:t>这两个方向的推进，将进一步提升公积金贷款和不动产登记服务的质量和效率，为群众和社会带来更多的便利和价值。</a:t>
            </a:r>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各位朋友，今天我们一同见证了南昌市住房公积金贷款数字化转型带来的巨大变革。从抵押登记直连办理到</a:t>
            </a:r>
            <a:r>
              <a:rPr lang="en-US" altLang="zh-CN"/>
              <a:t>“</a:t>
            </a:r>
            <a:r>
              <a:rPr lang="zh-CN" altLang="en-US"/>
              <a:t>带押过户</a:t>
            </a:r>
            <a:r>
              <a:rPr lang="en-US" altLang="zh-CN"/>
              <a:t>”</a:t>
            </a:r>
            <a:r>
              <a:rPr lang="zh-CN" altLang="en-US"/>
              <a:t>落地，从数据赋能下的流程变革到多方共赢的显著成效，这一系列的创新举措不仅提升了公积金中心、不动产登记中心的服务质效，更切实降低了群众办事成本，彰显了显著的社会价值。</a:t>
            </a:r>
            <a:r>
              <a:rPr lang="en-US" altLang="zh-CN"/>
              <a:t>
</a:t>
            </a:r>
            <a:r>
              <a:rPr lang="zh-CN" altLang="en-US"/>
              <a:t>公积金贷款市场占有率连续三年稳定在</a:t>
            </a:r>
            <a:r>
              <a:rPr lang="en-US" altLang="zh-CN"/>
              <a:t>26%</a:t>
            </a:r>
            <a:r>
              <a:rPr lang="zh-CN" altLang="en-US"/>
              <a:t>，这一成绩背后是数字化转型的有力支撑，也体现了公积金贷款在支持职工住房消费中的重要作用。而未来，我们还将持续拓展服务边界，实现全流程一件事办理和县区服务全覆盖，为群众带来更便捷、高效的服务。</a:t>
            </a:r>
            <a:r>
              <a:rPr lang="en-US" altLang="zh-CN"/>
              <a:t>
</a:t>
            </a:r>
            <a:r>
              <a:rPr lang="zh-CN" altLang="en-US"/>
              <a:t>在此，我衷心感谢大家的聆听与关注。希望大家能够积极支持住房公积金贷款数字化转型工作，共同见证更多的创新成果。让我们携手共进，为推动住房公积金事业的发展，为实现绿色低碳的美好生活而努力奋斗！谢谢大家！</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在公积金贷款类型里，商转公贷款的中心垫资模式颇具亮点。当原商贷银行为公积金中心受委托银行时，公积金中心会直接将贷款资金划至原商贷银行，用以结清剩余本金。这种模式最大的优势在于无需申请人自筹资金，极大地简化了还款流程。</a:t>
            </a:r>
            <a:r>
              <a:rPr lang="en-US" altLang="zh-CN"/>
              <a:t>
</a:t>
            </a:r>
            <a:r>
              <a:rPr lang="zh-CN" altLang="en-US"/>
              <a:t>从申请人角度来看，自筹资金往往是一大难题，可能需要四处筹措，耗费大量的时间和精力。而中心垫资模式则为申请人减轻了这一负担，让他们能更轻松地完成商转公贷款的流程。</a:t>
            </a:r>
            <a:r>
              <a:rPr lang="en-US" altLang="zh-CN"/>
              <a:t>
</a:t>
            </a:r>
            <a:r>
              <a:rPr lang="zh-CN" altLang="en-US"/>
              <a:t>从公积金中心层面而言，这种模式体现了其服务的优化和创新。通过直接划款结清本金，不仅提高了办事效率，也提升了申请人的满意度。同时，这也有助于公积金中心更好地管理资金，确保资金的安全和有效利用。总之，中心垫资模式商转公是一种既便民又高效的贷款方式。</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当原商贷银行并非公积金中心的委托银行时，商转公贷款有两种模式可供借款申请人选择。</a:t>
            </a:r>
            <a:r>
              <a:rPr lang="en-US" altLang="zh-CN"/>
              <a:t>
</a:t>
            </a:r>
            <a:r>
              <a:rPr lang="zh-CN" altLang="en-US"/>
              <a:t>第一种是跨行直转模式。在此模式下，借款申请人向公积金中心申请商转公贷款后，公积金中心会将发放的贷款资金用于全部结清或偿还商贷本金。这种模式简化了还款流程，借款申请人无需自筹资金来结清原商贷，由公积金中心直接与原商贷银行对接，保障了资金的流转安全与高效。</a:t>
            </a:r>
            <a:r>
              <a:rPr lang="en-US" altLang="zh-CN"/>
              <a:t>
</a:t>
            </a:r>
            <a:r>
              <a:rPr lang="zh-CN" altLang="en-US"/>
              <a:t>第二种是自筹资金模式。借款申请人需先自行筹措资金，然后公积金中心再将发放的贷款资金发放至借款申请人的个人账户。虽然这种模式需要申请人前期自行解决资金问题，但它也给予了申请人一定的自主性，可根据自身资金情况和安排来操作。</a:t>
            </a:r>
            <a:r>
              <a:rPr lang="en-US" altLang="zh-CN"/>
              <a:t>
</a:t>
            </a:r>
            <a:r>
              <a:rPr lang="zh-CN" altLang="en-US"/>
              <a:t>这两种模式为不同财务状况和需求的借款申请人提供了多样化的选择，有助于商转公贷款业务的顺利开展，满足更多缴存职工的住房需求。</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南昌公积金贷款的对象具有一定的范围界定。首先是缴存职工范围，既包括本市用人单位缴存职工，也涵盖了灵活就业缴存人员。这一举措意义重大，本市用人单位缴存职工是公积金体系的传统主体，他们长期稳定地为公积金池注入资金，为自身和他人的住房需求提供支持。而将灵活就业缴存人员纳入其中，体现了政策的包容性和与时俱进。随着社会就业形式的多元化，灵活就业人员数量不断增加，他们同样有住房需求，允许他们缴存公积金并享受贷款政策，有助于解决他们的住房难题，促进社会公平。</a:t>
            </a:r>
            <a:r>
              <a:rPr lang="en-US" altLang="zh-CN"/>
              <a:t>
</a:t>
            </a:r>
            <a:r>
              <a:rPr lang="zh-CN" altLang="en-US"/>
              <a:t>其次是异地缴存职工，在国内其他城市公积金中心正常缴存的职工，在南昌购房时可按异地贷款政策申请。这一政策打破了地域限制，为异地来南昌购房的职工提供了便利。如今人口流动频繁，很多人会选择到不同的城市工作和生活，在南昌购房安家。允许异地缴存职工申请公积金贷款，能够吸引更多人才来到南昌，促进南昌房地产市场的发展，也让公积金制度更好地服务于广大职工的住房需求。</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en-US"/>
              <a:t>公积金贷款的申请条件涵盖多个维度。身份与行为能力方面，借款申请人必须持有合法有效的身份证明，且具备完全民事行为能力，这是保障贷款交易合法合规的基础。</a:t>
            </a:r>
            <a:r>
              <a:rPr lang="en-US" altLang="zh-CN"/>
              <a:t>
</a:t>
            </a:r>
            <a:r>
              <a:rPr lang="zh-CN" altLang="en-US"/>
              <a:t>收入与信用也十分关键，申请人需要有稳定的收入来源，并且信用良好，具备偿还贷款本息的能力。稳定的收入是按时还款的经济保障，良好的信用则体现了申请人的履约意愿和能力。</a:t>
            </a:r>
            <a:r>
              <a:rPr lang="en-US" altLang="zh-CN"/>
              <a:t>
</a:t>
            </a:r>
            <a:r>
              <a:rPr lang="zh-CN" altLang="en-US"/>
              <a:t>缴存状态要求上，若买受人或产权所有人之一作为借款申请人，其住房公积金账户状态必须正常，且连续足额缴存至少六个月。这一规定既保证了公积金制度的公平性，也确保了资金的稳定来源。</a:t>
            </a:r>
            <a:r>
              <a:rPr lang="en-US" altLang="zh-CN"/>
              <a:t>
</a:t>
            </a:r>
            <a:r>
              <a:rPr lang="zh-CN" altLang="en-US"/>
              <a:t>购房资质方面，本次申请贷款购买的房屋需为借款申请人及共同申请人在购房所在地的首套或第二套，且公积金贷款使用次数在全国范围内未超过两次。这有助于公积金贷款精准支持住房刚需和改善性需求，避免资源过度集中。</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1" Type="http://schemas.openxmlformats.org/officeDocument/2006/relationships/tags" Target="../tags/tag26.xml"/><Relationship Id="rId20" Type="http://schemas.openxmlformats.org/officeDocument/2006/relationships/tags" Target="../tags/tag25.xml"/><Relationship Id="rId2" Type="http://schemas.openxmlformats.org/officeDocument/2006/relationships/tags" Target="../tags/tag7.xml"/><Relationship Id="rId19" Type="http://schemas.openxmlformats.org/officeDocument/2006/relationships/tags" Target="../tags/tag24.xml"/><Relationship Id="rId18" Type="http://schemas.openxmlformats.org/officeDocument/2006/relationships/tags" Target="../tags/tag23.xml"/><Relationship Id="rId17" Type="http://schemas.openxmlformats.org/officeDocument/2006/relationships/tags" Target="../tags/tag22.xml"/><Relationship Id="rId16" Type="http://schemas.openxmlformats.org/officeDocument/2006/relationships/tags" Target="../tags/tag21.xml"/><Relationship Id="rId15" Type="http://schemas.openxmlformats.org/officeDocument/2006/relationships/tags" Target="../tags/tag20.xml"/><Relationship Id="rId14" Type="http://schemas.openxmlformats.org/officeDocument/2006/relationships/tags" Target="../tags/tag19.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7" Type="http://schemas.openxmlformats.org/officeDocument/2006/relationships/tags" Target="../tags/tag58.xml"/><Relationship Id="rId16" Type="http://schemas.openxmlformats.org/officeDocument/2006/relationships/tags" Target="../tags/tag57.xml"/><Relationship Id="rId15" Type="http://schemas.openxmlformats.org/officeDocument/2006/relationships/tags" Target="../tags/tag56.xml"/><Relationship Id="rId14" Type="http://schemas.openxmlformats.org/officeDocument/2006/relationships/tags" Target="../tags/tag55.xml"/><Relationship Id="rId13" Type="http://schemas.openxmlformats.org/officeDocument/2006/relationships/tags" Target="../tags/tag54.xml"/><Relationship Id="rId12" Type="http://schemas.openxmlformats.org/officeDocument/2006/relationships/tags" Target="../tags/tag53.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2" Type="http://schemas.openxmlformats.org/officeDocument/2006/relationships/tags" Target="../tags/tag85.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tags" Target="../tags/tag92.xml"/><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tags" Target="../tags/tag86.xml"/><Relationship Id="rId17" Type="http://schemas.openxmlformats.org/officeDocument/2006/relationships/tags" Target="../tags/tag101.xml"/><Relationship Id="rId16" Type="http://schemas.openxmlformats.org/officeDocument/2006/relationships/tags" Target="../tags/tag100.xml"/><Relationship Id="rId15" Type="http://schemas.openxmlformats.org/officeDocument/2006/relationships/tags" Target="../tags/tag99.xml"/><Relationship Id="rId14" Type="http://schemas.openxmlformats.org/officeDocument/2006/relationships/tags" Target="../tags/tag98.xml"/><Relationship Id="rId13" Type="http://schemas.openxmlformats.org/officeDocument/2006/relationships/tags" Target="../tags/tag97.xml"/><Relationship Id="rId12" Type="http://schemas.openxmlformats.org/officeDocument/2006/relationships/tags" Target="../tags/tag96.xml"/><Relationship Id="rId11" Type="http://schemas.openxmlformats.org/officeDocument/2006/relationships/tags" Target="../tags/tag95.xml"/><Relationship Id="rId10" Type="http://schemas.openxmlformats.org/officeDocument/2006/relationships/tags" Target="../tags/tag9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tags" Target="../tags/tag108.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7" Type="http://schemas.openxmlformats.org/officeDocument/2006/relationships/tags" Target="../tags/tag117.xml"/><Relationship Id="rId16" Type="http://schemas.openxmlformats.org/officeDocument/2006/relationships/tags" Target="../tags/tag116.xml"/><Relationship Id="rId15" Type="http://schemas.openxmlformats.org/officeDocument/2006/relationships/tags" Target="../tags/tag115.xml"/><Relationship Id="rId14" Type="http://schemas.openxmlformats.org/officeDocument/2006/relationships/tags" Target="../tags/tag114.xml"/><Relationship Id="rId13" Type="http://schemas.openxmlformats.org/officeDocument/2006/relationships/tags" Target="../tags/tag113.xml"/><Relationship Id="rId12" Type="http://schemas.openxmlformats.org/officeDocument/2006/relationships/tags" Target="../tags/tag112.xml"/><Relationship Id="rId11" Type="http://schemas.openxmlformats.org/officeDocument/2006/relationships/tags" Target="../tags/tag111.xml"/><Relationship Id="rId10" Type="http://schemas.openxmlformats.org/officeDocument/2006/relationships/tags" Target="../tags/tag11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4" Type="http://schemas.openxmlformats.org/officeDocument/2006/relationships/tags" Target="../tags/tag143.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4" Type="http://schemas.openxmlformats.org/officeDocument/2006/relationships/tags" Target="../tags/tag156.xml"/><Relationship Id="rId13" Type="http://schemas.openxmlformats.org/officeDocument/2006/relationships/tags" Target="../tags/tag155.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tags" Target="../tags/tag169.xml"/><Relationship Id="rId13" Type="http://schemas.openxmlformats.org/officeDocument/2006/relationships/tags" Target="../tags/tag168.xml"/><Relationship Id="rId12" Type="http://schemas.openxmlformats.org/officeDocument/2006/relationships/tags" Target="../tags/tag167.xml"/><Relationship Id="rId11" Type="http://schemas.openxmlformats.org/officeDocument/2006/relationships/tags" Target="../tags/tag166.xml"/><Relationship Id="rId10" Type="http://schemas.openxmlformats.org/officeDocument/2006/relationships/tags" Target="../tags/tag16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5" Type="http://schemas.openxmlformats.org/officeDocument/2006/relationships/tags" Target="../tags/tag186.xml"/><Relationship Id="rId14" Type="http://schemas.openxmlformats.org/officeDocument/2006/relationships/tags" Target="../tags/tag185.xml"/><Relationship Id="rId13" Type="http://schemas.openxmlformats.org/officeDocument/2006/relationships/tags" Target="../tags/tag184.xml"/><Relationship Id="rId12" Type="http://schemas.openxmlformats.org/officeDocument/2006/relationships/tags" Target="../tags/tag183.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215.xml"/><Relationship Id="rId8" Type="http://schemas.openxmlformats.org/officeDocument/2006/relationships/tags" Target="../tags/tag214.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0" Type="http://schemas.openxmlformats.org/officeDocument/2006/relationships/tags" Target="../tags/tag216.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1" Type="http://schemas.openxmlformats.org/officeDocument/2006/relationships/tags" Target="../tags/tag226.xml"/><Relationship Id="rId10" Type="http://schemas.openxmlformats.org/officeDocument/2006/relationships/tags" Target="../tags/tag225.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2" Type="http://schemas.openxmlformats.org/officeDocument/2006/relationships/tags" Target="../tags/tag237.xml"/><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45.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 Type="http://schemas.openxmlformats.org/officeDocument/2006/relationships/tags" Target="../tags/tag238.xml"/><Relationship Id="rId17" Type="http://schemas.openxmlformats.org/officeDocument/2006/relationships/tags" Target="../tags/tag253.xml"/><Relationship Id="rId16" Type="http://schemas.openxmlformats.org/officeDocument/2006/relationships/tags" Target="../tags/tag252.xml"/><Relationship Id="rId15" Type="http://schemas.openxmlformats.org/officeDocument/2006/relationships/tags" Target="../tags/tag251.xml"/><Relationship Id="rId14" Type="http://schemas.openxmlformats.org/officeDocument/2006/relationships/tags" Target="../tags/tag250.xml"/><Relationship Id="rId13" Type="http://schemas.openxmlformats.org/officeDocument/2006/relationships/tags" Target="../tags/tag249.xml"/><Relationship Id="rId12" Type="http://schemas.openxmlformats.org/officeDocument/2006/relationships/tags" Target="../tags/tag248.xml"/><Relationship Id="rId11" Type="http://schemas.openxmlformats.org/officeDocument/2006/relationships/tags" Target="../tags/tag247.xml"/><Relationship Id="rId10" Type="http://schemas.openxmlformats.org/officeDocument/2006/relationships/tags" Target="../tags/tag246.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61.xml"/><Relationship Id="rId8" Type="http://schemas.openxmlformats.org/officeDocument/2006/relationships/tags" Target="../tags/tag260.xml"/><Relationship Id="rId7" Type="http://schemas.openxmlformats.org/officeDocument/2006/relationships/tags" Target="../tags/tag259.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 Id="rId3" Type="http://schemas.openxmlformats.org/officeDocument/2006/relationships/tags" Target="../tags/tag255.xml"/><Relationship Id="rId2" Type="http://schemas.openxmlformats.org/officeDocument/2006/relationships/tags" Target="../tags/tag254.xml"/><Relationship Id="rId11" Type="http://schemas.openxmlformats.org/officeDocument/2006/relationships/tags" Target="../tags/tag263.xml"/><Relationship Id="rId10" Type="http://schemas.openxmlformats.org/officeDocument/2006/relationships/tags" Target="../tags/tag262.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71.xml"/><Relationship Id="rId8" Type="http://schemas.openxmlformats.org/officeDocument/2006/relationships/tags" Target="../tags/tag270.xml"/><Relationship Id="rId7" Type="http://schemas.openxmlformats.org/officeDocument/2006/relationships/tags" Target="../tags/tag269.xml"/><Relationship Id="rId6" Type="http://schemas.openxmlformats.org/officeDocument/2006/relationships/tags" Target="../tags/tag268.xml"/><Relationship Id="rId5" Type="http://schemas.openxmlformats.org/officeDocument/2006/relationships/tags" Target="../tags/tag267.xml"/><Relationship Id="rId4" Type="http://schemas.openxmlformats.org/officeDocument/2006/relationships/tags" Target="../tags/tag266.xml"/><Relationship Id="rId3" Type="http://schemas.openxmlformats.org/officeDocument/2006/relationships/tags" Target="../tags/tag265.xml"/><Relationship Id="rId2" Type="http://schemas.openxmlformats.org/officeDocument/2006/relationships/tags" Target="../tags/tag264.xml"/><Relationship Id="rId14" Type="http://schemas.openxmlformats.org/officeDocument/2006/relationships/tags" Target="../tags/tag276.xml"/><Relationship Id="rId13" Type="http://schemas.openxmlformats.org/officeDocument/2006/relationships/tags" Target="../tags/tag275.xml"/><Relationship Id="rId12" Type="http://schemas.openxmlformats.org/officeDocument/2006/relationships/tags" Target="../tags/tag274.xml"/><Relationship Id="rId11" Type="http://schemas.openxmlformats.org/officeDocument/2006/relationships/tags" Target="../tags/tag273.xml"/><Relationship Id="rId10" Type="http://schemas.openxmlformats.org/officeDocument/2006/relationships/tags" Target="../tags/tag272.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284.xml"/><Relationship Id="rId8" Type="http://schemas.openxmlformats.org/officeDocument/2006/relationships/tags" Target="../tags/tag283.xml"/><Relationship Id="rId7" Type="http://schemas.openxmlformats.org/officeDocument/2006/relationships/tags" Target="../tags/tag282.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 Id="rId3" Type="http://schemas.openxmlformats.org/officeDocument/2006/relationships/tags" Target="../tags/tag278.xml"/><Relationship Id="rId2" Type="http://schemas.openxmlformats.org/officeDocument/2006/relationships/tags" Target="../tags/tag277.xml"/><Relationship Id="rId13" Type="http://schemas.openxmlformats.org/officeDocument/2006/relationships/tags" Target="../tags/tag288.xml"/><Relationship Id="rId12" Type="http://schemas.openxmlformats.org/officeDocument/2006/relationships/tags" Target="../tags/tag287.xml"/><Relationship Id="rId11" Type="http://schemas.openxmlformats.org/officeDocument/2006/relationships/tags" Target="../tags/tag286.xml"/><Relationship Id="rId10" Type="http://schemas.openxmlformats.org/officeDocument/2006/relationships/tags" Target="../tags/tag285.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296.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4" Type="http://schemas.openxmlformats.org/officeDocument/2006/relationships/tags" Target="../tags/tag301.xml"/><Relationship Id="rId13" Type="http://schemas.openxmlformats.org/officeDocument/2006/relationships/tags" Target="../tags/tag300.xml"/><Relationship Id="rId12" Type="http://schemas.openxmlformats.org/officeDocument/2006/relationships/tags" Target="../tags/tag299.xml"/><Relationship Id="rId11" Type="http://schemas.openxmlformats.org/officeDocument/2006/relationships/tags" Target="../tags/tag298.xml"/><Relationship Id="rId10" Type="http://schemas.openxmlformats.org/officeDocument/2006/relationships/tags" Target="../tags/tag297.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4" Type="http://schemas.openxmlformats.org/officeDocument/2006/relationships/tags" Target="../tags/tag314.xml"/><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image" Target="../media/image2.jpeg"/><Relationship Id="rId2" Type="http://schemas.openxmlformats.org/officeDocument/2006/relationships/tags" Target="../tags/tag315.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329.xml"/><Relationship Id="rId8" Type="http://schemas.openxmlformats.org/officeDocument/2006/relationships/tags" Target="../tags/tag328.xml"/><Relationship Id="rId7" Type="http://schemas.openxmlformats.org/officeDocument/2006/relationships/tags" Target="../tags/tag327.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 Id="rId3" Type="http://schemas.openxmlformats.org/officeDocument/2006/relationships/tags" Target="../tags/tag323.xml"/><Relationship Id="rId2" Type="http://schemas.openxmlformats.org/officeDocument/2006/relationships/tags" Target="../tags/tag322.xml"/><Relationship Id="rId18" Type="http://schemas.openxmlformats.org/officeDocument/2006/relationships/tags" Target="../tags/tag338.xml"/><Relationship Id="rId17" Type="http://schemas.openxmlformats.org/officeDocument/2006/relationships/tags" Target="../tags/tag337.xml"/><Relationship Id="rId16" Type="http://schemas.openxmlformats.org/officeDocument/2006/relationships/tags" Target="../tags/tag336.xml"/><Relationship Id="rId15" Type="http://schemas.openxmlformats.org/officeDocument/2006/relationships/tags" Target="../tags/tag335.xml"/><Relationship Id="rId14" Type="http://schemas.openxmlformats.org/officeDocument/2006/relationships/tags" Target="../tags/tag334.xml"/><Relationship Id="rId13" Type="http://schemas.openxmlformats.org/officeDocument/2006/relationships/tags" Target="../tags/tag333.xml"/><Relationship Id="rId12" Type="http://schemas.openxmlformats.org/officeDocument/2006/relationships/tags" Target="../tags/tag332.xml"/><Relationship Id="rId11" Type="http://schemas.openxmlformats.org/officeDocument/2006/relationships/tags" Target="../tags/tag331.xml"/><Relationship Id="rId10" Type="http://schemas.openxmlformats.org/officeDocument/2006/relationships/tags" Target="../tags/tag330.xml"/><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tags" Target="../tags/tag340.xml"/><Relationship Id="rId2" Type="http://schemas.openxmlformats.org/officeDocument/2006/relationships/tags" Target="../tags/tag339.xml"/><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350.xml"/><Relationship Id="rId8" Type="http://schemas.openxmlformats.org/officeDocument/2006/relationships/tags" Target="../tags/tag349.xml"/><Relationship Id="rId7" Type="http://schemas.openxmlformats.org/officeDocument/2006/relationships/tags" Target="../tags/tag348.xml"/><Relationship Id="rId6" Type="http://schemas.openxmlformats.org/officeDocument/2006/relationships/tags" Target="../tags/tag347.xml"/><Relationship Id="rId5" Type="http://schemas.openxmlformats.org/officeDocument/2006/relationships/tags" Target="../tags/tag346.xml"/><Relationship Id="rId4" Type="http://schemas.openxmlformats.org/officeDocument/2006/relationships/tags" Target="../tags/tag345.xml"/><Relationship Id="rId3" Type="http://schemas.openxmlformats.org/officeDocument/2006/relationships/image" Target="../media/image3.jpeg"/><Relationship Id="rId2" Type="http://schemas.openxmlformats.org/officeDocument/2006/relationships/tags" Target="../tags/tag344.xml"/><Relationship Id="rId10" Type="http://schemas.openxmlformats.org/officeDocument/2006/relationships/tags" Target="../tags/tag351.xml"/><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365.xml"/><Relationship Id="rId8" Type="http://schemas.openxmlformats.org/officeDocument/2006/relationships/tags" Target="../tags/tag364.xml"/><Relationship Id="rId7" Type="http://schemas.openxmlformats.org/officeDocument/2006/relationships/tags" Target="../tags/tag363.xml"/><Relationship Id="rId6" Type="http://schemas.openxmlformats.org/officeDocument/2006/relationships/tags" Target="../tags/tag362.xml"/><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388.xml"/><Relationship Id="rId8" Type="http://schemas.openxmlformats.org/officeDocument/2006/relationships/tags" Target="../tags/tag387.xml"/><Relationship Id="rId7" Type="http://schemas.openxmlformats.org/officeDocument/2006/relationships/tags" Target="../tags/tag386.xml"/><Relationship Id="rId6" Type="http://schemas.openxmlformats.org/officeDocument/2006/relationships/tags" Target="../tags/tag385.xml"/><Relationship Id="rId5" Type="http://schemas.openxmlformats.org/officeDocument/2006/relationships/tags" Target="../tags/tag384.xml"/><Relationship Id="rId4" Type="http://schemas.openxmlformats.org/officeDocument/2006/relationships/tags" Target="../tags/tag383.xml"/><Relationship Id="rId3" Type="http://schemas.openxmlformats.org/officeDocument/2006/relationships/image" Target="../media/image1.jpeg"/><Relationship Id="rId2" Type="http://schemas.openxmlformats.org/officeDocument/2006/relationships/tags" Target="../tags/tag382.xml"/><Relationship Id="rId10" Type="http://schemas.openxmlformats.org/officeDocument/2006/relationships/tags" Target="../tags/tag389.xml"/><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396.xml"/><Relationship Id="rId8" Type="http://schemas.openxmlformats.org/officeDocument/2006/relationships/tags" Target="../tags/tag395.xml"/><Relationship Id="rId7" Type="http://schemas.openxmlformats.org/officeDocument/2006/relationships/tags" Target="../tags/tag394.xml"/><Relationship Id="rId6" Type="http://schemas.openxmlformats.org/officeDocument/2006/relationships/tags" Target="../tags/tag393.xml"/><Relationship Id="rId5" Type="http://schemas.openxmlformats.org/officeDocument/2006/relationships/tags" Target="../tags/tag392.xml"/><Relationship Id="rId4" Type="http://schemas.openxmlformats.org/officeDocument/2006/relationships/tags" Target="../tags/tag391.xml"/><Relationship Id="rId3" Type="http://schemas.openxmlformats.org/officeDocument/2006/relationships/image" Target="../media/image2.jpeg"/><Relationship Id="rId2" Type="http://schemas.openxmlformats.org/officeDocument/2006/relationships/tags" Target="../tags/tag390.xml"/><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8" Type="http://schemas.openxmlformats.org/officeDocument/2006/relationships/tags" Target="../tags/tag402.xml"/><Relationship Id="rId7" Type="http://schemas.openxmlformats.org/officeDocument/2006/relationships/tags" Target="../tags/tag401.xml"/><Relationship Id="rId6" Type="http://schemas.openxmlformats.org/officeDocument/2006/relationships/tags" Target="../tags/tag400.xml"/><Relationship Id="rId5" Type="http://schemas.openxmlformats.org/officeDocument/2006/relationships/tags" Target="../tags/tag399.xml"/><Relationship Id="rId4" Type="http://schemas.openxmlformats.org/officeDocument/2006/relationships/tags" Target="../tags/tag398.xml"/><Relationship Id="rId3" Type="http://schemas.openxmlformats.org/officeDocument/2006/relationships/image" Target="../media/image1.jpeg"/><Relationship Id="rId2" Type="http://schemas.openxmlformats.org/officeDocument/2006/relationships/tags" Target="../tags/tag397.xml"/><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8" Type="http://schemas.openxmlformats.org/officeDocument/2006/relationships/tags" Target="../tags/tag419.xml"/><Relationship Id="rId17" Type="http://schemas.openxmlformats.org/officeDocument/2006/relationships/tags" Target="../tags/tag418.xml"/><Relationship Id="rId16" Type="http://schemas.openxmlformats.org/officeDocument/2006/relationships/tags" Target="../tags/tag417.xml"/><Relationship Id="rId15" Type="http://schemas.openxmlformats.org/officeDocument/2006/relationships/tags" Target="../tags/tag416.xml"/><Relationship Id="rId14" Type="http://schemas.openxmlformats.org/officeDocument/2006/relationships/tags" Target="../tags/tag415.xml"/><Relationship Id="rId13" Type="http://schemas.openxmlformats.org/officeDocument/2006/relationships/tags" Target="../tags/tag414.xml"/><Relationship Id="rId12" Type="http://schemas.openxmlformats.org/officeDocument/2006/relationships/tags" Target="../tags/tag413.xml"/><Relationship Id="rId11" Type="http://schemas.openxmlformats.org/officeDocument/2006/relationships/tags" Target="../tags/tag412.xml"/><Relationship Id="rId10" Type="http://schemas.openxmlformats.org/officeDocument/2006/relationships/tags" Target="../tags/tag411.xml"/><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6" Type="http://schemas.openxmlformats.org/officeDocument/2006/relationships/tags" Target="../tags/tag433.xml"/><Relationship Id="rId5" Type="http://schemas.openxmlformats.org/officeDocument/2006/relationships/tags" Target="../tags/tag432.xml"/><Relationship Id="rId4" Type="http://schemas.openxmlformats.org/officeDocument/2006/relationships/tags" Target="../tags/tag431.xml"/><Relationship Id="rId3" Type="http://schemas.openxmlformats.org/officeDocument/2006/relationships/tags" Target="../tags/tag430.xml"/><Relationship Id="rId2" Type="http://schemas.openxmlformats.org/officeDocument/2006/relationships/tags" Target="../tags/tag429.xml"/><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9" Type="http://schemas.openxmlformats.org/officeDocument/2006/relationships/tags" Target="../tags/tag440.xml"/><Relationship Id="rId8" Type="http://schemas.openxmlformats.org/officeDocument/2006/relationships/tags" Target="../tags/tag439.xml"/><Relationship Id="rId7" Type="http://schemas.openxmlformats.org/officeDocument/2006/relationships/tags" Target="../tags/tag438.xml"/><Relationship Id="rId6" Type="http://schemas.openxmlformats.org/officeDocument/2006/relationships/tags" Target="../tags/tag437.xml"/><Relationship Id="rId5" Type="http://schemas.openxmlformats.org/officeDocument/2006/relationships/tags" Target="../tags/tag436.xml"/><Relationship Id="rId4" Type="http://schemas.openxmlformats.org/officeDocument/2006/relationships/tags" Target="../tags/tag435.xml"/><Relationship Id="rId3" Type="http://schemas.openxmlformats.org/officeDocument/2006/relationships/image" Target="../media/image3.jpeg"/><Relationship Id="rId2" Type="http://schemas.openxmlformats.org/officeDocument/2006/relationships/tags" Target="../tags/tag434.xml"/><Relationship Id="rId10" Type="http://schemas.openxmlformats.org/officeDocument/2006/relationships/tags" Target="../tags/tag441.xml"/><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 Type="http://schemas.openxmlformats.org/officeDocument/2006/relationships/tags" Target="../tags/tag456.xml"/><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4" Type="http://schemas.openxmlformats.org/officeDocument/2006/relationships/tags" Target="../tags/tag462.xml"/><Relationship Id="rId3" Type="http://schemas.openxmlformats.org/officeDocument/2006/relationships/tags" Target="../tags/tag461.xml"/><Relationship Id="rId2" Type="http://schemas.openxmlformats.org/officeDocument/2006/relationships/tags" Target="../tags/tag460.xml"/><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5" Type="http://schemas.openxmlformats.org/officeDocument/2006/relationships/tags" Target="../tags/tag466.xml"/><Relationship Id="rId4" Type="http://schemas.openxmlformats.org/officeDocument/2006/relationships/tags" Target="../tags/tag465.xml"/><Relationship Id="rId3" Type="http://schemas.openxmlformats.org/officeDocument/2006/relationships/tags" Target="../tags/tag464.xml"/><Relationship Id="rId2" Type="http://schemas.openxmlformats.org/officeDocument/2006/relationships/tags" Target="../tags/tag463.xml"/><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6" Type="http://schemas.openxmlformats.org/officeDocument/2006/relationships/tags" Target="../tags/tag471.xml"/><Relationship Id="rId5" Type="http://schemas.openxmlformats.org/officeDocument/2006/relationships/tags" Target="../tags/tag470.xml"/><Relationship Id="rId4" Type="http://schemas.openxmlformats.org/officeDocument/2006/relationships/tags" Target="../tags/tag469.xml"/><Relationship Id="rId3" Type="http://schemas.openxmlformats.org/officeDocument/2006/relationships/tags" Target="../tags/tag468.xml"/><Relationship Id="rId2" Type="http://schemas.openxmlformats.org/officeDocument/2006/relationships/tags" Target="../tags/tag467.xml"/><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9" Type="http://schemas.openxmlformats.org/officeDocument/2006/relationships/tags" Target="../tags/tag478.xml"/><Relationship Id="rId8" Type="http://schemas.openxmlformats.org/officeDocument/2006/relationships/tags" Target="../tags/tag477.xml"/><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image" Target="../media/image1.jpeg"/><Relationship Id="rId2" Type="http://schemas.openxmlformats.org/officeDocument/2006/relationships/tags" Target="../tags/tag472.xml"/><Relationship Id="rId10" Type="http://schemas.openxmlformats.org/officeDocument/2006/relationships/tags" Target="../tags/tag479.xml"/><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9" Type="http://schemas.openxmlformats.org/officeDocument/2006/relationships/tags" Target="../tags/tag486.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image" Target="../media/image2.jpeg"/><Relationship Id="rId2" Type="http://schemas.openxmlformats.org/officeDocument/2006/relationships/tags" Target="../tags/tag480.xml"/><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tags" Target="../tags/tag492.xml"/><Relationship Id="rId7" Type="http://schemas.openxmlformats.org/officeDocument/2006/relationships/tags" Target="../tags/tag491.xml"/><Relationship Id="rId6" Type="http://schemas.openxmlformats.org/officeDocument/2006/relationships/tags" Target="../tags/tag490.xml"/><Relationship Id="rId5" Type="http://schemas.openxmlformats.org/officeDocument/2006/relationships/tags" Target="../tags/tag489.xml"/><Relationship Id="rId4" Type="http://schemas.openxmlformats.org/officeDocument/2006/relationships/tags" Target="../tags/tag488.xml"/><Relationship Id="rId3" Type="http://schemas.openxmlformats.org/officeDocument/2006/relationships/image" Target="../media/image1.jpeg"/><Relationship Id="rId2" Type="http://schemas.openxmlformats.org/officeDocument/2006/relationships/tags" Target="../tags/tag487.xml"/><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9" Type="http://schemas.openxmlformats.org/officeDocument/2006/relationships/tags" Target="../tags/tag500.xml"/><Relationship Id="rId8" Type="http://schemas.openxmlformats.org/officeDocument/2006/relationships/tags" Target="../tags/tag499.xml"/><Relationship Id="rId7" Type="http://schemas.openxmlformats.org/officeDocument/2006/relationships/tags" Target="../tags/tag498.xml"/><Relationship Id="rId6" Type="http://schemas.openxmlformats.org/officeDocument/2006/relationships/tags" Target="../tags/tag497.xml"/><Relationship Id="rId5" Type="http://schemas.openxmlformats.org/officeDocument/2006/relationships/tags" Target="../tags/tag496.xml"/><Relationship Id="rId4" Type="http://schemas.openxmlformats.org/officeDocument/2006/relationships/tags" Target="../tags/tag495.xml"/><Relationship Id="rId3" Type="http://schemas.openxmlformats.org/officeDocument/2006/relationships/tags" Target="../tags/tag494.xml"/><Relationship Id="rId2" Type="http://schemas.openxmlformats.org/officeDocument/2006/relationships/tags" Target="../tags/tag493.xml"/><Relationship Id="rId18" Type="http://schemas.openxmlformats.org/officeDocument/2006/relationships/tags" Target="../tags/tag509.xml"/><Relationship Id="rId17" Type="http://schemas.openxmlformats.org/officeDocument/2006/relationships/tags" Target="../tags/tag508.xml"/><Relationship Id="rId16" Type="http://schemas.openxmlformats.org/officeDocument/2006/relationships/tags" Target="../tags/tag507.xml"/><Relationship Id="rId15" Type="http://schemas.openxmlformats.org/officeDocument/2006/relationships/tags" Target="../tags/tag506.xml"/><Relationship Id="rId14" Type="http://schemas.openxmlformats.org/officeDocument/2006/relationships/tags" Target="../tags/tag505.xml"/><Relationship Id="rId13" Type="http://schemas.openxmlformats.org/officeDocument/2006/relationships/tags" Target="../tags/tag504.xml"/><Relationship Id="rId12" Type="http://schemas.openxmlformats.org/officeDocument/2006/relationships/tags" Target="../tags/tag503.xml"/><Relationship Id="rId11" Type="http://schemas.openxmlformats.org/officeDocument/2006/relationships/tags" Target="../tags/tag502.xml"/><Relationship Id="rId10" Type="http://schemas.openxmlformats.org/officeDocument/2006/relationships/tags" Target="../tags/tag501.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968" y="136131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3968" y="384098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184" y="523097"/>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结束页_1_3">
    <p:spTree>
      <p:nvGrpSpPr>
        <p:cNvPr id="1" name=""/>
        <p:cNvGrpSpPr/>
        <p:nvPr/>
      </p:nvGrpSpPr>
      <p:grpSpPr>
        <a:xfrm>
          <a:off x="0" y="0"/>
          <a:ext cx="0" cy="0"/>
          <a:chOff x="0" y="0"/>
          <a:chExt cx="0" cy="0"/>
        </a:xfrm>
      </p:grpSpPr>
      <p:pic>
        <p:nvPicPr>
          <p:cNvPr id="6" name="图片 4" descr="C:\Users\WPS\Desktop\商务风\VCG2111827506232169.jpgVCG2111827506232169"/>
          <p:cNvPicPr>
            <a:picLocks noChangeAspect="1"/>
          </p:cNvPicPr>
          <p:nvPr userDrawn="1">
            <p:custDataLst>
              <p:tags r:id="rId2"/>
            </p:custDataLst>
          </p:nvPr>
        </p:nvPicPr>
        <p:blipFill>
          <a:blip r:embed="rId3"/>
          <a:srcRect/>
          <a:stretch>
            <a:fillRect/>
          </a:stretch>
        </p:blipFill>
        <p:spPr>
          <a:xfrm>
            <a:off x="0" y="318"/>
            <a:ext cx="12198985" cy="6856730"/>
          </a:xfrm>
          <a:prstGeom prst="rect">
            <a:avLst/>
          </a:prstGeom>
        </p:spPr>
      </p:pic>
      <p:sp>
        <p:nvSpPr>
          <p:cNvPr id="12" name="矩形 11"/>
          <p:cNvSpPr/>
          <p:nvPr userDrawn="1">
            <p:custDataLst>
              <p:tags r:id="rId4"/>
            </p:custDataLst>
          </p:nvPr>
        </p:nvSpPr>
        <p:spPr>
          <a:xfrm>
            <a:off x="-25400" y="0"/>
            <a:ext cx="12225020" cy="6857365"/>
          </a:xfrm>
          <a:prstGeom prst="rect">
            <a:avLst/>
          </a:prstGeom>
          <a:solidFill>
            <a:schemeClr val="l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9" name="日期占位符 3"/>
          <p:cNvSpPr>
            <a:spLocks noGrp="1"/>
          </p:cNvSpPr>
          <p:nvPr>
            <p:ph type="dt" sz="half" idx="16385"/>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10" name="页脚占位符 4"/>
          <p:cNvSpPr>
            <a:spLocks noGrp="1"/>
          </p:cNvSpPr>
          <p:nvPr>
            <p:ph type="ftr" sz="quarter" idx="16386"/>
            <p:custDataLst>
              <p:tags r:id="rId6"/>
            </p:custDataLst>
          </p:nvPr>
        </p:nvSpPr>
        <p:spPr/>
        <p:txBody>
          <a:bodyPr>
            <a:normAutofit/>
          </a:bodyPr>
          <a:lstStyle/>
          <a:p>
            <a:endParaRPr lang="zh-CN" altLang="en-US" dirty="0"/>
          </a:p>
        </p:txBody>
      </p:sp>
      <p:sp>
        <p:nvSpPr>
          <p:cNvPr id="13" name="Subtitle 12"/>
          <p:cNvSpPr>
            <a:spLocks noGrp="1"/>
          </p:cNvSpPr>
          <p:nvPr>
            <p:ph type="body" idx="16388" hasCustomPrompt="1"/>
            <p:custDataLst>
              <p:tags r:id="rId7"/>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endParaRPr lang="zh-CN" altLang="en-US"/>
          </a:p>
        </p:txBody>
      </p:sp>
      <p:sp>
        <p:nvSpPr>
          <p:cNvPr id="7" name="标题 1"/>
          <p:cNvSpPr>
            <a:spLocks noGrp="1"/>
          </p:cNvSpPr>
          <p:nvPr>
            <p:ph type="ctrTitle" idx="16387" hasCustomPrompt="1"/>
            <p:custDataLst>
              <p:tags r:id="rId8"/>
            </p:custDataLst>
          </p:nvPr>
        </p:nvSpPr>
        <p:spPr>
          <a:xfrm>
            <a:off x="1016000" y="3175000"/>
            <a:ext cx="5451122" cy="1016000"/>
          </a:xfrm>
        </p:spPr>
        <p:txBody>
          <a:bodyPr vert="horz" wrap="square" lIns="0" tIns="0" rIns="0" bIns="0" anchor="t" anchorCtr="0">
            <a:normAutofit/>
          </a:bodyPr>
          <a:lstStyle>
            <a:lvl1pPr marL="0" indent="0" algn="l">
              <a:lnSpc>
                <a:spcPct val="100000"/>
              </a:lnSpc>
              <a:spcBef>
                <a:spcPct val="0"/>
              </a:spcBef>
              <a:spcAft>
                <a:spcPct val="0"/>
              </a:spcAft>
              <a:buNone/>
              <a:defRPr sz="6400" b="1" spc="0">
                <a:solidFill>
                  <a:schemeClr val="tx1"/>
                </a:solidFill>
              </a:defRPr>
            </a:lvl1pPr>
          </a:lstStyle>
          <a:p>
            <a:r>
              <a:rPr lang="zh-CN" altLang="en-US" dirty="0"/>
              <a:t>谢谢观看</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正文页-上标下内-装饰右叠-默认位置-并列-31_34_group1">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4" hasCustomPrompt="1"/>
            <p:custDataLst>
              <p:tags r:id="rId6"/>
            </p:custDataLst>
          </p:nvPr>
        </p:nvSpPr>
        <p:spPr>
          <a:xfrm>
            <a:off x="609600" y="1524000"/>
            <a:ext cx="5334000" cy="2209800"/>
          </a:xfrm>
          <a:custGeom>
            <a:avLst/>
            <a:gdLst>
              <a:gd name="connisteX0" fmla="*/ 0 w 5334000"/>
              <a:gd name="connsiteY0" fmla="*/ 203200 h 2209800"/>
              <a:gd name="connisteX1" fmla="*/ 203200 w 5334000"/>
              <a:gd name="connsiteY1" fmla="*/ 0 h 2209800"/>
              <a:gd name="connisteX2" fmla="*/ 5130800 w 5334000"/>
              <a:gd name="connsiteY2" fmla="*/ 0 h 2209800"/>
              <a:gd name="connisteX3" fmla="*/ 5334000 w 5334000"/>
              <a:gd name="connsiteY3" fmla="*/ 203200 h 2209800"/>
              <a:gd name="connisteX4" fmla="*/ 5334000 w 5334000"/>
              <a:gd name="connsiteY4" fmla="*/ 2006600 h 2209800"/>
              <a:gd name="connisteX5" fmla="*/ 5130800 w 5334000"/>
              <a:gd name="connsiteY5" fmla="*/ 2209800 h 2209800"/>
              <a:gd name="connisteX6" fmla="*/ 203200 w 5334000"/>
              <a:gd name="connsiteY6" fmla="*/ 2209800 h 2209800"/>
              <a:gd name="connisteX7" fmla="*/ 0 w 5334000"/>
              <a:gd name="connsiteY7" fmla="*/ 2006600 h 2209800"/>
              <a:gd name="connisteX8" fmla="*/ 0 w 53340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334000" h="2209800">
                <a:moveTo>
                  <a:pt x="0" y="203200"/>
                </a:moveTo>
                <a:cubicBezTo>
                  <a:pt x="0" y="90976"/>
                  <a:pt x="90976" y="0"/>
                  <a:pt x="203200" y="0"/>
                </a:cubicBezTo>
                <a:lnTo>
                  <a:pt x="5130800" y="0"/>
                </a:lnTo>
                <a:cubicBezTo>
                  <a:pt x="5243024" y="0"/>
                  <a:pt x="5334000" y="90976"/>
                  <a:pt x="5334000" y="203200"/>
                </a:cubicBezTo>
                <a:lnTo>
                  <a:pt x="5334000" y="2006600"/>
                </a:lnTo>
                <a:cubicBezTo>
                  <a:pt x="5334000" y="2118824"/>
                  <a:pt x="5243024" y="2209800"/>
                  <a:pt x="5130800" y="2209800"/>
                </a:cubicBezTo>
                <a:lnTo>
                  <a:pt x="203200" y="2209800"/>
                </a:lnTo>
                <a:cubicBezTo>
                  <a:pt x="90976" y="2209800"/>
                  <a:pt x="0" y="2118824"/>
                  <a:pt x="0" y="20066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图片占位符 7"/>
          <p:cNvSpPr>
            <a:spLocks noGrp="1"/>
          </p:cNvSpPr>
          <p:nvPr>
            <p:ph type="pic" idx="16395" hasCustomPrompt="1"/>
            <p:custDataLst>
              <p:tags r:id="rId7"/>
            </p:custDataLst>
          </p:nvPr>
        </p:nvSpPr>
        <p:spPr>
          <a:xfrm>
            <a:off x="914400" y="201930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9" name="文本占位符 8"/>
          <p:cNvSpPr>
            <a:spLocks noGrp="1"/>
          </p:cNvSpPr>
          <p:nvPr>
            <p:ph type="body" idx="16386" hasCustomPrompt="1"/>
            <p:custDataLst>
              <p:tags r:id="rId8"/>
            </p:custDataLst>
          </p:nvPr>
        </p:nvSpPr>
        <p:spPr>
          <a:xfrm>
            <a:off x="2387600" y="1765300"/>
            <a:ext cx="3251200" cy="406400"/>
          </a:xfrm>
          <a:noFill/>
        </p:spPr>
        <p:txBody>
          <a:bodyPr lIns="0" tIns="0" rIns="0" bIns="0" anchor="ctr">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2387600" y="2273300"/>
            <a:ext cx="32512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6" hasCustomPrompt="1"/>
            <p:custDataLst>
              <p:tags r:id="rId10"/>
            </p:custDataLst>
          </p:nvPr>
        </p:nvSpPr>
        <p:spPr>
          <a:xfrm>
            <a:off x="6248400" y="1524000"/>
            <a:ext cx="5334000" cy="2209800"/>
          </a:xfrm>
          <a:custGeom>
            <a:avLst/>
            <a:gdLst>
              <a:gd name="connisteX0" fmla="*/ 0 w 5334000"/>
              <a:gd name="connsiteY0" fmla="*/ 203200 h 2209800"/>
              <a:gd name="connisteX1" fmla="*/ 203200 w 5334000"/>
              <a:gd name="connsiteY1" fmla="*/ 0 h 2209800"/>
              <a:gd name="connisteX2" fmla="*/ 5130800 w 5334000"/>
              <a:gd name="connsiteY2" fmla="*/ 0 h 2209800"/>
              <a:gd name="connisteX3" fmla="*/ 5334000 w 5334000"/>
              <a:gd name="connsiteY3" fmla="*/ 203200 h 2209800"/>
              <a:gd name="connisteX4" fmla="*/ 5334000 w 5334000"/>
              <a:gd name="connsiteY4" fmla="*/ 2006600 h 2209800"/>
              <a:gd name="connisteX5" fmla="*/ 5130800 w 5334000"/>
              <a:gd name="connsiteY5" fmla="*/ 2209800 h 2209800"/>
              <a:gd name="connisteX6" fmla="*/ 203200 w 5334000"/>
              <a:gd name="connsiteY6" fmla="*/ 2209800 h 2209800"/>
              <a:gd name="connisteX7" fmla="*/ 0 w 5334000"/>
              <a:gd name="connsiteY7" fmla="*/ 2006600 h 2209800"/>
              <a:gd name="connisteX8" fmla="*/ 0 w 53340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334000" h="2209800">
                <a:moveTo>
                  <a:pt x="0" y="203200"/>
                </a:moveTo>
                <a:cubicBezTo>
                  <a:pt x="0" y="90976"/>
                  <a:pt x="90976" y="0"/>
                  <a:pt x="203200" y="0"/>
                </a:cubicBezTo>
                <a:lnTo>
                  <a:pt x="5130800" y="0"/>
                </a:lnTo>
                <a:cubicBezTo>
                  <a:pt x="5243024" y="0"/>
                  <a:pt x="5334000" y="90976"/>
                  <a:pt x="5334000" y="203200"/>
                </a:cubicBezTo>
                <a:lnTo>
                  <a:pt x="5334000" y="2006600"/>
                </a:lnTo>
                <a:cubicBezTo>
                  <a:pt x="5334000" y="2118824"/>
                  <a:pt x="5243024" y="2209800"/>
                  <a:pt x="5130800" y="2209800"/>
                </a:cubicBezTo>
                <a:lnTo>
                  <a:pt x="203200" y="2209800"/>
                </a:lnTo>
                <a:cubicBezTo>
                  <a:pt x="90976" y="2209800"/>
                  <a:pt x="0" y="2118824"/>
                  <a:pt x="0" y="20066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图片占位符 11"/>
          <p:cNvSpPr>
            <a:spLocks noGrp="1"/>
          </p:cNvSpPr>
          <p:nvPr>
            <p:ph type="pic" idx="16397" hasCustomPrompt="1"/>
            <p:custDataLst>
              <p:tags r:id="rId11"/>
            </p:custDataLst>
          </p:nvPr>
        </p:nvSpPr>
        <p:spPr>
          <a:xfrm>
            <a:off x="6553200" y="201930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3" name="文本占位符 12"/>
          <p:cNvSpPr>
            <a:spLocks noGrp="1"/>
          </p:cNvSpPr>
          <p:nvPr>
            <p:ph type="body" idx="16388" hasCustomPrompt="1"/>
            <p:custDataLst>
              <p:tags r:id="rId12"/>
            </p:custDataLst>
          </p:nvPr>
        </p:nvSpPr>
        <p:spPr>
          <a:xfrm>
            <a:off x="8026400" y="1765300"/>
            <a:ext cx="3251200" cy="406400"/>
          </a:xfrm>
          <a:noFill/>
        </p:spPr>
        <p:txBody>
          <a:bodyPr lIns="0" tIns="0" rIns="0" bIns="0" anchor="ctr">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89" hasCustomPrompt="1"/>
            <p:custDataLst>
              <p:tags r:id="rId13"/>
            </p:custDataLst>
          </p:nvPr>
        </p:nvSpPr>
        <p:spPr>
          <a:xfrm>
            <a:off x="8026400" y="2273300"/>
            <a:ext cx="32512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装饰  4"/>
          <p:cNvSpPr>
            <a:spLocks noGrp="1"/>
          </p:cNvSpPr>
          <p:nvPr>
            <p:ph type="body" idx="16398" hasCustomPrompt="1"/>
            <p:custDataLst>
              <p:tags r:id="rId14"/>
            </p:custDataLst>
          </p:nvPr>
        </p:nvSpPr>
        <p:spPr>
          <a:xfrm>
            <a:off x="609600" y="4038600"/>
            <a:ext cx="5334000" cy="2209800"/>
          </a:xfrm>
          <a:custGeom>
            <a:avLst/>
            <a:gdLst>
              <a:gd name="connisteX0" fmla="*/ 0 w 5334000"/>
              <a:gd name="connsiteY0" fmla="*/ 203200 h 2209800"/>
              <a:gd name="connisteX1" fmla="*/ 203200 w 5334000"/>
              <a:gd name="connsiteY1" fmla="*/ 0 h 2209800"/>
              <a:gd name="connisteX2" fmla="*/ 5130800 w 5334000"/>
              <a:gd name="connsiteY2" fmla="*/ 0 h 2209800"/>
              <a:gd name="connisteX3" fmla="*/ 5334000 w 5334000"/>
              <a:gd name="connsiteY3" fmla="*/ 203200 h 2209800"/>
              <a:gd name="connisteX4" fmla="*/ 5334000 w 5334000"/>
              <a:gd name="connsiteY4" fmla="*/ 2006600 h 2209800"/>
              <a:gd name="connisteX5" fmla="*/ 5130800 w 5334000"/>
              <a:gd name="connsiteY5" fmla="*/ 2209800 h 2209800"/>
              <a:gd name="connisteX6" fmla="*/ 203200 w 5334000"/>
              <a:gd name="connsiteY6" fmla="*/ 2209800 h 2209800"/>
              <a:gd name="connisteX7" fmla="*/ 0 w 5334000"/>
              <a:gd name="connsiteY7" fmla="*/ 2006600 h 2209800"/>
              <a:gd name="connisteX8" fmla="*/ 0 w 53340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334000" h="2209800">
                <a:moveTo>
                  <a:pt x="0" y="203200"/>
                </a:moveTo>
                <a:cubicBezTo>
                  <a:pt x="0" y="90976"/>
                  <a:pt x="90976" y="0"/>
                  <a:pt x="203200" y="0"/>
                </a:cubicBezTo>
                <a:lnTo>
                  <a:pt x="5130800" y="0"/>
                </a:lnTo>
                <a:cubicBezTo>
                  <a:pt x="5243024" y="0"/>
                  <a:pt x="5334000" y="90976"/>
                  <a:pt x="5334000" y="203200"/>
                </a:cubicBezTo>
                <a:lnTo>
                  <a:pt x="5334000" y="2006600"/>
                </a:lnTo>
                <a:cubicBezTo>
                  <a:pt x="5334000" y="2118824"/>
                  <a:pt x="5243024" y="2209800"/>
                  <a:pt x="5130800" y="2209800"/>
                </a:cubicBezTo>
                <a:lnTo>
                  <a:pt x="203200" y="2209800"/>
                </a:lnTo>
                <a:cubicBezTo>
                  <a:pt x="90976" y="2209800"/>
                  <a:pt x="0" y="2118824"/>
                  <a:pt x="0" y="20066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图片占位符 15"/>
          <p:cNvSpPr>
            <a:spLocks noGrp="1"/>
          </p:cNvSpPr>
          <p:nvPr>
            <p:ph type="pic" idx="16399" hasCustomPrompt="1"/>
            <p:custDataLst>
              <p:tags r:id="rId15"/>
            </p:custDataLst>
          </p:nvPr>
        </p:nvSpPr>
        <p:spPr>
          <a:xfrm>
            <a:off x="914400" y="453390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7" name="文本占位符 16"/>
          <p:cNvSpPr>
            <a:spLocks noGrp="1"/>
          </p:cNvSpPr>
          <p:nvPr>
            <p:ph type="body" idx="16390" hasCustomPrompt="1"/>
            <p:custDataLst>
              <p:tags r:id="rId16"/>
            </p:custDataLst>
          </p:nvPr>
        </p:nvSpPr>
        <p:spPr>
          <a:xfrm>
            <a:off x="2387600" y="4279900"/>
            <a:ext cx="3251200" cy="406400"/>
          </a:xfrm>
          <a:noFill/>
        </p:spPr>
        <p:txBody>
          <a:bodyPr lIns="0" tIns="0" rIns="0" bIns="0" anchor="ctr">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91" hasCustomPrompt="1"/>
            <p:custDataLst>
              <p:tags r:id="rId17"/>
            </p:custDataLst>
          </p:nvPr>
        </p:nvSpPr>
        <p:spPr>
          <a:xfrm>
            <a:off x="2387600" y="4787900"/>
            <a:ext cx="32512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21" name="装饰  0"/>
          <p:cNvSpPr>
            <a:spLocks noGrp="1"/>
          </p:cNvSpPr>
          <p:nvPr>
            <p:ph type="body" idx="16400" hasCustomPrompt="1"/>
            <p:custDataLst>
              <p:tags r:id="rId18"/>
            </p:custDataLst>
          </p:nvPr>
        </p:nvSpPr>
        <p:spPr>
          <a:xfrm>
            <a:off x="6248400" y="4038600"/>
            <a:ext cx="5334000" cy="2209800"/>
          </a:xfrm>
          <a:custGeom>
            <a:avLst/>
            <a:gdLst>
              <a:gd name="connisteX0" fmla="*/ 0 w 5334000"/>
              <a:gd name="connsiteY0" fmla="*/ 203200 h 2209800"/>
              <a:gd name="connisteX1" fmla="*/ 203200 w 5334000"/>
              <a:gd name="connsiteY1" fmla="*/ 0 h 2209800"/>
              <a:gd name="connisteX2" fmla="*/ 5130800 w 5334000"/>
              <a:gd name="connsiteY2" fmla="*/ 0 h 2209800"/>
              <a:gd name="connisteX3" fmla="*/ 5334000 w 5334000"/>
              <a:gd name="connsiteY3" fmla="*/ 203200 h 2209800"/>
              <a:gd name="connisteX4" fmla="*/ 5334000 w 5334000"/>
              <a:gd name="connsiteY4" fmla="*/ 2006600 h 2209800"/>
              <a:gd name="connisteX5" fmla="*/ 5130800 w 5334000"/>
              <a:gd name="connsiteY5" fmla="*/ 2209800 h 2209800"/>
              <a:gd name="connisteX6" fmla="*/ 203200 w 5334000"/>
              <a:gd name="connsiteY6" fmla="*/ 2209800 h 2209800"/>
              <a:gd name="connisteX7" fmla="*/ 0 w 5334000"/>
              <a:gd name="connsiteY7" fmla="*/ 2006600 h 2209800"/>
              <a:gd name="connisteX8" fmla="*/ 0 w 53340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334000" h="2209800">
                <a:moveTo>
                  <a:pt x="0" y="203200"/>
                </a:moveTo>
                <a:cubicBezTo>
                  <a:pt x="0" y="90976"/>
                  <a:pt x="90976" y="0"/>
                  <a:pt x="203200" y="0"/>
                </a:cubicBezTo>
                <a:lnTo>
                  <a:pt x="5130800" y="0"/>
                </a:lnTo>
                <a:cubicBezTo>
                  <a:pt x="5243024" y="0"/>
                  <a:pt x="5334000" y="90976"/>
                  <a:pt x="5334000" y="203200"/>
                </a:cubicBezTo>
                <a:lnTo>
                  <a:pt x="5334000" y="2006600"/>
                </a:lnTo>
                <a:cubicBezTo>
                  <a:pt x="5334000" y="2118824"/>
                  <a:pt x="5243024" y="2209800"/>
                  <a:pt x="5130800" y="2209800"/>
                </a:cubicBezTo>
                <a:lnTo>
                  <a:pt x="203200" y="2209800"/>
                </a:lnTo>
                <a:cubicBezTo>
                  <a:pt x="90976" y="2209800"/>
                  <a:pt x="0" y="2118824"/>
                  <a:pt x="0" y="20066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2" name="图片占位符 21"/>
          <p:cNvSpPr>
            <a:spLocks noGrp="1"/>
          </p:cNvSpPr>
          <p:nvPr>
            <p:ph type="pic" idx="16401" hasCustomPrompt="1"/>
            <p:custDataLst>
              <p:tags r:id="rId19"/>
            </p:custDataLst>
          </p:nvPr>
        </p:nvSpPr>
        <p:spPr>
          <a:xfrm>
            <a:off x="6553200" y="453390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23" name="文本占位符 22"/>
          <p:cNvSpPr>
            <a:spLocks noGrp="1"/>
          </p:cNvSpPr>
          <p:nvPr>
            <p:ph type="body" idx="16392" hasCustomPrompt="1"/>
            <p:custDataLst>
              <p:tags r:id="rId20"/>
            </p:custDataLst>
          </p:nvPr>
        </p:nvSpPr>
        <p:spPr>
          <a:xfrm>
            <a:off x="8026400" y="4279900"/>
            <a:ext cx="3251200" cy="406400"/>
          </a:xfrm>
          <a:noFill/>
        </p:spPr>
        <p:txBody>
          <a:bodyPr lIns="0" tIns="0" rIns="0" bIns="0" anchor="ctr">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24" name="文本占位符 23"/>
          <p:cNvSpPr>
            <a:spLocks noGrp="1"/>
          </p:cNvSpPr>
          <p:nvPr>
            <p:ph type="body" idx="16393" hasCustomPrompt="1"/>
            <p:custDataLst>
              <p:tags r:id="rId21"/>
            </p:custDataLst>
          </p:nvPr>
        </p:nvSpPr>
        <p:spPr>
          <a:xfrm>
            <a:off x="8026400" y="4787900"/>
            <a:ext cx="32512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正文页-53_11">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2" hasCustomPrompt="1"/>
            <p:custDataLst>
              <p:tags r:id="rId6"/>
            </p:custDataLst>
          </p:nvPr>
        </p:nvSpPr>
        <p:spPr>
          <a:xfrm>
            <a:off x="6096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图片占位符 7"/>
          <p:cNvSpPr>
            <a:spLocks noGrp="1"/>
          </p:cNvSpPr>
          <p:nvPr>
            <p:ph type="pic" idx="16393" hasCustomPrompt="1"/>
            <p:custDataLst>
              <p:tags r:id="rId7"/>
            </p:custDataLst>
          </p:nvPr>
        </p:nvSpPr>
        <p:spPr>
          <a:xfrm>
            <a:off x="6096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9" name="文本占位符 8"/>
          <p:cNvSpPr>
            <a:spLocks noGrp="1"/>
          </p:cNvSpPr>
          <p:nvPr>
            <p:ph type="body" idx="16386" hasCustomPrompt="1"/>
            <p:custDataLst>
              <p:tags r:id="rId8"/>
            </p:custDataLst>
          </p:nvPr>
        </p:nvSpPr>
        <p:spPr>
          <a:xfrm>
            <a:off x="914400" y="40640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0" name="文本占位符 9"/>
          <p:cNvSpPr>
            <a:spLocks noGrp="1"/>
          </p:cNvSpPr>
          <p:nvPr>
            <p:ph type="body" idx="16387" hasCustomPrompt="1"/>
            <p:custDataLst>
              <p:tags r:id="rId9"/>
            </p:custDataLst>
          </p:nvPr>
        </p:nvSpPr>
        <p:spPr>
          <a:xfrm>
            <a:off x="914400" y="4521200"/>
            <a:ext cx="28448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4" hasCustomPrompt="1"/>
            <p:custDataLst>
              <p:tags r:id="rId10"/>
            </p:custDataLst>
          </p:nvPr>
        </p:nvSpPr>
        <p:spPr>
          <a:xfrm>
            <a:off x="43688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图片占位符 11"/>
          <p:cNvSpPr>
            <a:spLocks noGrp="1"/>
          </p:cNvSpPr>
          <p:nvPr>
            <p:ph type="pic" idx="16395" hasCustomPrompt="1"/>
            <p:custDataLst>
              <p:tags r:id="rId11"/>
            </p:custDataLst>
          </p:nvPr>
        </p:nvSpPr>
        <p:spPr>
          <a:xfrm>
            <a:off x="43688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3" name="文本占位符 12"/>
          <p:cNvSpPr>
            <a:spLocks noGrp="1"/>
          </p:cNvSpPr>
          <p:nvPr>
            <p:ph type="body" idx="16388" hasCustomPrompt="1"/>
            <p:custDataLst>
              <p:tags r:id="rId12"/>
            </p:custDataLst>
          </p:nvPr>
        </p:nvSpPr>
        <p:spPr>
          <a:xfrm>
            <a:off x="4673600" y="40640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4" name="文本占位符 13"/>
          <p:cNvSpPr>
            <a:spLocks noGrp="1"/>
          </p:cNvSpPr>
          <p:nvPr>
            <p:ph type="body" idx="16389" hasCustomPrompt="1"/>
            <p:custDataLst>
              <p:tags r:id="rId13"/>
            </p:custDataLst>
          </p:nvPr>
        </p:nvSpPr>
        <p:spPr>
          <a:xfrm>
            <a:off x="4673600" y="4521200"/>
            <a:ext cx="28448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装饰  4"/>
          <p:cNvSpPr>
            <a:spLocks noGrp="1"/>
          </p:cNvSpPr>
          <p:nvPr>
            <p:ph type="body" idx="16396" hasCustomPrompt="1"/>
            <p:custDataLst>
              <p:tags r:id="rId14"/>
            </p:custDataLst>
          </p:nvPr>
        </p:nvSpPr>
        <p:spPr>
          <a:xfrm>
            <a:off x="8128000" y="3860800"/>
            <a:ext cx="3454400" cy="2387600"/>
          </a:xfrm>
          <a:custGeom>
            <a:avLst/>
            <a:gdLst>
              <a:gd name="connisteX0" fmla="*/ 0 w 3454400"/>
              <a:gd name="connsiteY0" fmla="*/ 0 h 2387600"/>
              <a:gd name="connisteX1" fmla="*/ 3454400 w 3454400"/>
              <a:gd name="connsiteY1" fmla="*/ 0 h 2387600"/>
              <a:gd name="connisteX2" fmla="*/ 3454400 w 3454400"/>
              <a:gd name="connsiteY2" fmla="*/ 2184400 h 2387600"/>
              <a:gd name="connisteX3" fmla="*/ 3251200 w 3454400"/>
              <a:gd name="connsiteY3" fmla="*/ 2387600 h 2387600"/>
              <a:gd name="connisteX4" fmla="*/ 203200 w 3454400"/>
              <a:gd name="connsiteY4" fmla="*/ 2387600 h 2387600"/>
              <a:gd name="connisteX5" fmla="*/ 0 w 3454400"/>
              <a:gd name="connsiteY5" fmla="*/ 2184400 h 2387600"/>
              <a:gd name="connisteX6" fmla="*/ 0 w 3454400"/>
              <a:gd name="connsiteY6" fmla="*/ 0 h 238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87600">
                <a:moveTo>
                  <a:pt x="0" y="0"/>
                </a:moveTo>
                <a:lnTo>
                  <a:pt x="3454400" y="0"/>
                </a:lnTo>
                <a:lnTo>
                  <a:pt x="3454400" y="2184400"/>
                </a:lnTo>
                <a:cubicBezTo>
                  <a:pt x="3454400" y="2296624"/>
                  <a:pt x="3363424" y="2387600"/>
                  <a:pt x="3251200" y="2387600"/>
                </a:cubicBezTo>
                <a:lnTo>
                  <a:pt x="203200" y="2387600"/>
                </a:lnTo>
                <a:cubicBezTo>
                  <a:pt x="90976" y="2387600"/>
                  <a:pt x="0" y="2296624"/>
                  <a:pt x="0" y="2184400"/>
                </a:cubicBezTo>
                <a:lnTo>
                  <a:pt x="0" y="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图片占位符 15"/>
          <p:cNvSpPr>
            <a:spLocks noGrp="1"/>
          </p:cNvSpPr>
          <p:nvPr>
            <p:ph type="pic" idx="16397" hasCustomPrompt="1"/>
            <p:custDataLst>
              <p:tags r:id="rId15"/>
            </p:custDataLst>
          </p:nvPr>
        </p:nvSpPr>
        <p:spPr>
          <a:xfrm>
            <a:off x="8128000" y="1524000"/>
            <a:ext cx="3454400" cy="2336800"/>
          </a:xfrm>
          <a:custGeom>
            <a:avLst/>
            <a:gdLst>
              <a:gd name="connisteX0" fmla="*/ 0 w 3454400"/>
              <a:gd name="connsiteY0" fmla="*/ 203200 h 2336800"/>
              <a:gd name="connisteX1" fmla="*/ 203200 w 3454400"/>
              <a:gd name="connsiteY1" fmla="*/ 0 h 2336800"/>
              <a:gd name="connisteX2" fmla="*/ 3251200 w 3454400"/>
              <a:gd name="connsiteY2" fmla="*/ 0 h 2336800"/>
              <a:gd name="connisteX3" fmla="*/ 3454400 w 3454400"/>
              <a:gd name="connsiteY3" fmla="*/ 203200 h 2336800"/>
              <a:gd name="connisteX4" fmla="*/ 3454400 w 3454400"/>
              <a:gd name="connsiteY4" fmla="*/ 2336800 h 2336800"/>
              <a:gd name="connisteX5" fmla="*/ 0 w 3454400"/>
              <a:gd name="connsiteY5" fmla="*/ 2336800 h 2336800"/>
              <a:gd name="connisteX6" fmla="*/ 0 w 3454400"/>
              <a:gd name="connsiteY6" fmla="*/ 203200 h 2336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336800">
                <a:moveTo>
                  <a:pt x="0" y="203200"/>
                </a:moveTo>
                <a:cubicBezTo>
                  <a:pt x="0" y="90976"/>
                  <a:pt x="90976" y="0"/>
                  <a:pt x="203200" y="0"/>
                </a:cubicBezTo>
                <a:lnTo>
                  <a:pt x="3251200" y="0"/>
                </a:lnTo>
                <a:cubicBezTo>
                  <a:pt x="3363424" y="0"/>
                  <a:pt x="3454400" y="90976"/>
                  <a:pt x="3454400" y="203200"/>
                </a:cubicBezTo>
                <a:lnTo>
                  <a:pt x="3454400" y="2336800"/>
                </a:lnTo>
                <a:lnTo>
                  <a:pt x="0" y="23368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7" name="文本占位符 16"/>
          <p:cNvSpPr>
            <a:spLocks noGrp="1"/>
          </p:cNvSpPr>
          <p:nvPr>
            <p:ph type="body" idx="16390" hasCustomPrompt="1"/>
            <p:custDataLst>
              <p:tags r:id="rId16"/>
            </p:custDataLst>
          </p:nvPr>
        </p:nvSpPr>
        <p:spPr>
          <a:xfrm>
            <a:off x="8432800" y="40640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8" name="文本占位符 17"/>
          <p:cNvSpPr>
            <a:spLocks noGrp="1"/>
          </p:cNvSpPr>
          <p:nvPr>
            <p:ph type="body" idx="16391" hasCustomPrompt="1"/>
            <p:custDataLst>
              <p:tags r:id="rId17"/>
            </p:custDataLst>
          </p:nvPr>
        </p:nvSpPr>
        <p:spPr>
          <a:xfrm>
            <a:off x="8432800" y="4521200"/>
            <a:ext cx="28448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正文页-49_9">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5" hasCustomPrompt="1"/>
            <p:custDataLst>
              <p:tags r:id="rId6"/>
            </p:custDataLst>
          </p:nvPr>
        </p:nvSpPr>
        <p:spPr>
          <a:xfrm>
            <a:off x="1625600" y="2413000"/>
            <a:ext cx="1219200" cy="1219200"/>
          </a:xfrm>
          <a:custGeom>
            <a:avLst/>
            <a:gdLst>
              <a:gd name="connisteX0" fmla="*/ 0 w 1219200"/>
              <a:gd name="connsiteY0" fmla="*/ 304800 h 1219200"/>
              <a:gd name="connisteX1" fmla="*/ 304800 w 1219200"/>
              <a:gd name="connsiteY1" fmla="*/ 0 h 1219200"/>
              <a:gd name="connisteX2" fmla="*/ 914400 w 1219200"/>
              <a:gd name="connsiteY2" fmla="*/ 0 h 1219200"/>
              <a:gd name="connisteX3" fmla="*/ 1219200 w 1219200"/>
              <a:gd name="connsiteY3" fmla="*/ 304800 h 1219200"/>
              <a:gd name="connisteX4" fmla="*/ 1219200 w 1219200"/>
              <a:gd name="connsiteY4" fmla="*/ 914400 h 1219200"/>
              <a:gd name="connisteX5" fmla="*/ 914400 w 1219200"/>
              <a:gd name="connsiteY5" fmla="*/ 1219200 h 1219200"/>
              <a:gd name="connisteX6" fmla="*/ 304800 w 1219200"/>
              <a:gd name="connsiteY6" fmla="*/ 1219200 h 1219200"/>
              <a:gd name="connisteX7" fmla="*/ 0 w 1219200"/>
              <a:gd name="connsiteY7" fmla="*/ 914400 h 1219200"/>
              <a:gd name="connisteX8" fmla="*/ 0 w 1219200"/>
              <a:gd name="connsiteY8" fmla="*/ 3048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304800"/>
                </a:moveTo>
                <a:cubicBezTo>
                  <a:pt x="0" y="136464"/>
                  <a:pt x="136464" y="0"/>
                  <a:pt x="304800" y="0"/>
                </a:cubicBezTo>
                <a:lnTo>
                  <a:pt x="914400" y="0"/>
                </a:lnTo>
                <a:cubicBezTo>
                  <a:pt x="1082736" y="0"/>
                  <a:pt x="1219200" y="136464"/>
                  <a:pt x="1219200" y="304800"/>
                </a:cubicBezTo>
                <a:lnTo>
                  <a:pt x="1219200" y="914400"/>
                </a:lnTo>
                <a:cubicBezTo>
                  <a:pt x="1219200" y="1082736"/>
                  <a:pt x="1082736" y="1219200"/>
                  <a:pt x="914400" y="1219200"/>
                </a:cubicBezTo>
                <a:lnTo>
                  <a:pt x="304800" y="1219200"/>
                </a:lnTo>
                <a:cubicBezTo>
                  <a:pt x="136464" y="1219200"/>
                  <a:pt x="0" y="1082736"/>
                  <a:pt x="0" y="914400"/>
                </a:cubicBezTo>
                <a:lnTo>
                  <a:pt x="0" y="3048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8" hasCustomPrompt="1"/>
            <p:custDataLst>
              <p:tags r:id="rId7"/>
            </p:custDataLst>
          </p:nvPr>
        </p:nvSpPr>
        <p:spPr>
          <a:xfrm>
            <a:off x="1873250" y="2717800"/>
            <a:ext cx="723900" cy="609600"/>
          </a:xfrm>
          <a:noFill/>
        </p:spPr>
        <p:txBody>
          <a:bodyPr wrap="none" lIns="0" tIns="0" rIns="0" bIns="0" anchor="ctr">
            <a:noAutofit/>
          </a:bodyPr>
          <a:lstStyle>
            <a:lvl1pPr marL="0" indent="0" algn="ctr">
              <a:lnSpc>
                <a:spcPct val="109000"/>
              </a:lnSpc>
              <a:spcBef>
                <a:spcPct val="0"/>
              </a:spcBef>
              <a:spcAft>
                <a:spcPct val="0"/>
              </a:spcAft>
              <a:buNone/>
              <a:defRPr sz="4800" b="0" spc="0">
                <a:solidFill>
                  <a:srgbClr val="FFFFFF"/>
                </a:solidFill>
              </a:defRPr>
            </a:lvl1pPr>
          </a:lstStyle>
          <a:p>
            <a:pPr lvl="0"/>
            <a:r>
              <a:rPr lang="zh-CN" altLang="en-US" smtClean="0"/>
              <a:t>01</a:t>
            </a:r>
            <a:endParaRPr lang="zh-CN" altLang="en-US" smtClean="0"/>
          </a:p>
        </p:txBody>
      </p:sp>
      <p:sp>
        <p:nvSpPr>
          <p:cNvPr id="9" name="文本占位符 8"/>
          <p:cNvSpPr>
            <a:spLocks noGrp="1"/>
          </p:cNvSpPr>
          <p:nvPr>
            <p:ph type="body" idx="16386" hasCustomPrompt="1"/>
            <p:custDataLst>
              <p:tags r:id="rId8"/>
            </p:custDataLst>
          </p:nvPr>
        </p:nvSpPr>
        <p:spPr>
          <a:xfrm>
            <a:off x="609600" y="39370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609600" y="4445000"/>
            <a:ext cx="3251200" cy="9144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6" hasCustomPrompt="1"/>
            <p:custDataLst>
              <p:tags r:id="rId10"/>
            </p:custDataLst>
          </p:nvPr>
        </p:nvSpPr>
        <p:spPr>
          <a:xfrm>
            <a:off x="5486400" y="2413000"/>
            <a:ext cx="1219200" cy="1219200"/>
          </a:xfrm>
          <a:custGeom>
            <a:avLst/>
            <a:gdLst>
              <a:gd name="connisteX0" fmla="*/ 0 w 1219200"/>
              <a:gd name="connsiteY0" fmla="*/ 304800 h 1219200"/>
              <a:gd name="connisteX1" fmla="*/ 304800 w 1219200"/>
              <a:gd name="connsiteY1" fmla="*/ 0 h 1219200"/>
              <a:gd name="connisteX2" fmla="*/ 914400 w 1219200"/>
              <a:gd name="connsiteY2" fmla="*/ 0 h 1219200"/>
              <a:gd name="connisteX3" fmla="*/ 1219200 w 1219200"/>
              <a:gd name="connsiteY3" fmla="*/ 304800 h 1219200"/>
              <a:gd name="connisteX4" fmla="*/ 1219200 w 1219200"/>
              <a:gd name="connsiteY4" fmla="*/ 914400 h 1219200"/>
              <a:gd name="connisteX5" fmla="*/ 914400 w 1219200"/>
              <a:gd name="connsiteY5" fmla="*/ 1219200 h 1219200"/>
              <a:gd name="connisteX6" fmla="*/ 304800 w 1219200"/>
              <a:gd name="connsiteY6" fmla="*/ 1219200 h 1219200"/>
              <a:gd name="connisteX7" fmla="*/ 0 w 1219200"/>
              <a:gd name="connsiteY7" fmla="*/ 914400 h 1219200"/>
              <a:gd name="connisteX8" fmla="*/ 0 w 1219200"/>
              <a:gd name="connsiteY8" fmla="*/ 3048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304800"/>
                </a:moveTo>
                <a:cubicBezTo>
                  <a:pt x="0" y="136464"/>
                  <a:pt x="136464" y="0"/>
                  <a:pt x="304800" y="0"/>
                </a:cubicBezTo>
                <a:lnTo>
                  <a:pt x="914400" y="0"/>
                </a:lnTo>
                <a:cubicBezTo>
                  <a:pt x="1082736" y="0"/>
                  <a:pt x="1219200" y="136464"/>
                  <a:pt x="1219200" y="304800"/>
                </a:cubicBezTo>
                <a:lnTo>
                  <a:pt x="1219200" y="914400"/>
                </a:lnTo>
                <a:cubicBezTo>
                  <a:pt x="1219200" y="1082736"/>
                  <a:pt x="1082736" y="1219200"/>
                  <a:pt x="914400" y="1219200"/>
                </a:cubicBezTo>
                <a:lnTo>
                  <a:pt x="304800" y="1219200"/>
                </a:lnTo>
                <a:cubicBezTo>
                  <a:pt x="136464" y="1219200"/>
                  <a:pt x="0" y="1082736"/>
                  <a:pt x="0" y="914400"/>
                </a:cubicBezTo>
                <a:lnTo>
                  <a:pt x="0" y="3048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文本占位符 11"/>
          <p:cNvSpPr>
            <a:spLocks noGrp="1"/>
          </p:cNvSpPr>
          <p:nvPr>
            <p:ph type="body" idx="16391" hasCustomPrompt="1"/>
            <p:custDataLst>
              <p:tags r:id="rId11"/>
            </p:custDataLst>
          </p:nvPr>
        </p:nvSpPr>
        <p:spPr>
          <a:xfrm>
            <a:off x="5734050" y="2717800"/>
            <a:ext cx="723900" cy="609600"/>
          </a:xfrm>
          <a:noFill/>
        </p:spPr>
        <p:txBody>
          <a:bodyPr wrap="none" lIns="0" tIns="0" rIns="0" bIns="0" anchor="ctr">
            <a:noAutofit/>
          </a:bodyPr>
          <a:lstStyle>
            <a:lvl1pPr marL="0" indent="0" algn="ctr">
              <a:lnSpc>
                <a:spcPct val="109000"/>
              </a:lnSpc>
              <a:spcBef>
                <a:spcPct val="0"/>
              </a:spcBef>
              <a:spcAft>
                <a:spcPct val="0"/>
              </a:spcAft>
              <a:buNone/>
              <a:defRPr sz="4800" b="0" spc="0">
                <a:solidFill>
                  <a:srgbClr val="FFFFFF"/>
                </a:solidFill>
              </a:defRPr>
            </a:lvl1pPr>
          </a:lstStyle>
          <a:p>
            <a:pPr lvl="0"/>
            <a:r>
              <a:rPr lang="zh-CN" altLang="en-US" smtClean="0"/>
              <a:t>02</a:t>
            </a:r>
            <a:endParaRPr lang="zh-CN" altLang="en-US" smtClean="0"/>
          </a:p>
        </p:txBody>
      </p:sp>
      <p:sp>
        <p:nvSpPr>
          <p:cNvPr id="13" name="文本占位符 12"/>
          <p:cNvSpPr>
            <a:spLocks noGrp="1"/>
          </p:cNvSpPr>
          <p:nvPr>
            <p:ph type="body" idx="16389" hasCustomPrompt="1"/>
            <p:custDataLst>
              <p:tags r:id="rId12"/>
            </p:custDataLst>
          </p:nvPr>
        </p:nvSpPr>
        <p:spPr>
          <a:xfrm>
            <a:off x="4470400" y="39370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90" hasCustomPrompt="1"/>
            <p:custDataLst>
              <p:tags r:id="rId13"/>
            </p:custDataLst>
          </p:nvPr>
        </p:nvSpPr>
        <p:spPr>
          <a:xfrm>
            <a:off x="4470400" y="4445000"/>
            <a:ext cx="3251200" cy="9144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装饰  4"/>
          <p:cNvSpPr>
            <a:spLocks noGrp="1"/>
          </p:cNvSpPr>
          <p:nvPr>
            <p:ph type="body" idx="16397" hasCustomPrompt="1"/>
            <p:custDataLst>
              <p:tags r:id="rId14"/>
            </p:custDataLst>
          </p:nvPr>
        </p:nvSpPr>
        <p:spPr>
          <a:xfrm>
            <a:off x="9347200" y="2413000"/>
            <a:ext cx="1219200" cy="1219200"/>
          </a:xfrm>
          <a:custGeom>
            <a:avLst/>
            <a:gdLst>
              <a:gd name="connisteX0" fmla="*/ 0 w 1219200"/>
              <a:gd name="connsiteY0" fmla="*/ 304800 h 1219200"/>
              <a:gd name="connisteX1" fmla="*/ 304800 w 1219200"/>
              <a:gd name="connsiteY1" fmla="*/ 0 h 1219200"/>
              <a:gd name="connisteX2" fmla="*/ 914400 w 1219200"/>
              <a:gd name="connsiteY2" fmla="*/ 0 h 1219200"/>
              <a:gd name="connisteX3" fmla="*/ 1219200 w 1219200"/>
              <a:gd name="connsiteY3" fmla="*/ 304800 h 1219200"/>
              <a:gd name="connisteX4" fmla="*/ 1219200 w 1219200"/>
              <a:gd name="connsiteY4" fmla="*/ 914400 h 1219200"/>
              <a:gd name="connisteX5" fmla="*/ 914400 w 1219200"/>
              <a:gd name="connsiteY5" fmla="*/ 1219200 h 1219200"/>
              <a:gd name="connisteX6" fmla="*/ 304800 w 1219200"/>
              <a:gd name="connsiteY6" fmla="*/ 1219200 h 1219200"/>
              <a:gd name="connisteX7" fmla="*/ 0 w 1219200"/>
              <a:gd name="connsiteY7" fmla="*/ 914400 h 1219200"/>
              <a:gd name="connisteX8" fmla="*/ 0 w 1219200"/>
              <a:gd name="connsiteY8" fmla="*/ 3048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304800"/>
                </a:moveTo>
                <a:cubicBezTo>
                  <a:pt x="0" y="136464"/>
                  <a:pt x="136464" y="0"/>
                  <a:pt x="304800" y="0"/>
                </a:cubicBezTo>
                <a:lnTo>
                  <a:pt x="914400" y="0"/>
                </a:lnTo>
                <a:cubicBezTo>
                  <a:pt x="1082736" y="0"/>
                  <a:pt x="1219200" y="136464"/>
                  <a:pt x="1219200" y="304800"/>
                </a:cubicBezTo>
                <a:lnTo>
                  <a:pt x="1219200" y="914400"/>
                </a:lnTo>
                <a:cubicBezTo>
                  <a:pt x="1219200" y="1082736"/>
                  <a:pt x="1082736" y="1219200"/>
                  <a:pt x="914400" y="1219200"/>
                </a:cubicBezTo>
                <a:lnTo>
                  <a:pt x="304800" y="1219200"/>
                </a:lnTo>
                <a:cubicBezTo>
                  <a:pt x="136464" y="1219200"/>
                  <a:pt x="0" y="1082736"/>
                  <a:pt x="0" y="914400"/>
                </a:cubicBezTo>
                <a:lnTo>
                  <a:pt x="0" y="3048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文本占位符 15"/>
          <p:cNvSpPr>
            <a:spLocks noGrp="1"/>
          </p:cNvSpPr>
          <p:nvPr>
            <p:ph type="body" idx="16394" hasCustomPrompt="1"/>
            <p:custDataLst>
              <p:tags r:id="rId15"/>
            </p:custDataLst>
          </p:nvPr>
        </p:nvSpPr>
        <p:spPr>
          <a:xfrm>
            <a:off x="9594850" y="2717800"/>
            <a:ext cx="723900" cy="609600"/>
          </a:xfrm>
          <a:noFill/>
        </p:spPr>
        <p:txBody>
          <a:bodyPr wrap="none" lIns="0" tIns="0" rIns="0" bIns="0" anchor="ctr">
            <a:noAutofit/>
          </a:bodyPr>
          <a:lstStyle>
            <a:lvl1pPr marL="0" indent="0" algn="ctr">
              <a:lnSpc>
                <a:spcPct val="109000"/>
              </a:lnSpc>
              <a:spcBef>
                <a:spcPct val="0"/>
              </a:spcBef>
              <a:spcAft>
                <a:spcPct val="0"/>
              </a:spcAft>
              <a:buNone/>
              <a:defRPr sz="4800" b="0" spc="0">
                <a:solidFill>
                  <a:srgbClr val="FFFFFF"/>
                </a:solidFill>
              </a:defRPr>
            </a:lvl1pPr>
          </a:lstStyle>
          <a:p>
            <a:pPr lvl="0"/>
            <a:r>
              <a:rPr lang="zh-CN" altLang="en-US" smtClean="0"/>
              <a:t>03</a:t>
            </a:r>
            <a:endParaRPr lang="zh-CN" altLang="en-US" smtClean="0"/>
          </a:p>
        </p:txBody>
      </p:sp>
      <p:sp>
        <p:nvSpPr>
          <p:cNvPr id="17" name="文本占位符 16"/>
          <p:cNvSpPr>
            <a:spLocks noGrp="1"/>
          </p:cNvSpPr>
          <p:nvPr>
            <p:ph type="body" idx="16392" hasCustomPrompt="1"/>
            <p:custDataLst>
              <p:tags r:id="rId16"/>
            </p:custDataLst>
          </p:nvPr>
        </p:nvSpPr>
        <p:spPr>
          <a:xfrm>
            <a:off x="8331200" y="39370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93" hasCustomPrompt="1"/>
            <p:custDataLst>
              <p:tags r:id="rId17"/>
            </p:custDataLst>
          </p:nvPr>
        </p:nvSpPr>
        <p:spPr>
          <a:xfrm>
            <a:off x="8331200" y="4445000"/>
            <a:ext cx="3251200" cy="9144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正文页-48_10">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2" hasCustomPrompt="1"/>
            <p:custDataLst>
              <p:tags r:id="rId6"/>
            </p:custDataLst>
          </p:nvPr>
        </p:nvSpPr>
        <p:spPr>
          <a:xfrm>
            <a:off x="609600" y="1524000"/>
            <a:ext cx="3454400" cy="4724400"/>
          </a:xfrm>
          <a:custGeom>
            <a:avLst/>
            <a:gdLst>
              <a:gd name="connisteX0" fmla="*/ 0 w 3454400"/>
              <a:gd name="connsiteY0" fmla="*/ 203200 h 4724400"/>
              <a:gd name="connisteX1" fmla="*/ 203200 w 3454400"/>
              <a:gd name="connsiteY1" fmla="*/ 0 h 4724400"/>
              <a:gd name="connisteX2" fmla="*/ 3251200 w 3454400"/>
              <a:gd name="connsiteY2" fmla="*/ 0 h 4724400"/>
              <a:gd name="connisteX3" fmla="*/ 3454400 w 3454400"/>
              <a:gd name="connsiteY3" fmla="*/ 203200 h 4724400"/>
              <a:gd name="connisteX4" fmla="*/ 3454400 w 3454400"/>
              <a:gd name="connsiteY4" fmla="*/ 4521200 h 4724400"/>
              <a:gd name="connisteX5" fmla="*/ 3251200 w 3454400"/>
              <a:gd name="connsiteY5" fmla="*/ 4724400 h 4724400"/>
              <a:gd name="connisteX6" fmla="*/ 203200 w 3454400"/>
              <a:gd name="connsiteY6" fmla="*/ 4724400 h 4724400"/>
              <a:gd name="connisteX7" fmla="*/ 0 w 3454400"/>
              <a:gd name="connsiteY7" fmla="*/ 4521200 h 4724400"/>
              <a:gd name="connisteX8" fmla="*/ 0 w 3454400"/>
              <a:gd name="connsiteY8"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4724400">
                <a:moveTo>
                  <a:pt x="0" y="203200"/>
                </a:moveTo>
                <a:cubicBezTo>
                  <a:pt x="0" y="90976"/>
                  <a:pt x="90976" y="0"/>
                  <a:pt x="203200" y="0"/>
                </a:cubicBezTo>
                <a:lnTo>
                  <a:pt x="3251200" y="0"/>
                </a:lnTo>
                <a:cubicBezTo>
                  <a:pt x="3363424" y="0"/>
                  <a:pt x="3454400" y="90976"/>
                  <a:pt x="3454400" y="203200"/>
                </a:cubicBezTo>
                <a:lnTo>
                  <a:pt x="3454400" y="4521200"/>
                </a:lnTo>
                <a:cubicBezTo>
                  <a:pt x="3454400" y="4633424"/>
                  <a:pt x="3363424" y="4724400"/>
                  <a:pt x="3251200" y="4724400"/>
                </a:cubicBezTo>
                <a:lnTo>
                  <a:pt x="203200" y="4724400"/>
                </a:lnTo>
                <a:cubicBezTo>
                  <a:pt x="90976" y="4724400"/>
                  <a:pt x="0" y="4633424"/>
                  <a:pt x="0" y="45212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图片占位符 7"/>
          <p:cNvSpPr>
            <a:spLocks noGrp="1"/>
          </p:cNvSpPr>
          <p:nvPr>
            <p:ph type="pic" idx="16393" hasCustomPrompt="1"/>
            <p:custDataLst>
              <p:tags r:id="rId7"/>
            </p:custDataLst>
          </p:nvPr>
        </p:nvSpPr>
        <p:spPr>
          <a:xfrm>
            <a:off x="914400" y="1828800"/>
            <a:ext cx="2844800" cy="2133600"/>
          </a:xfr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9" name="文本占位符 8"/>
          <p:cNvSpPr>
            <a:spLocks noGrp="1"/>
          </p:cNvSpPr>
          <p:nvPr>
            <p:ph type="body" idx="16386" hasCustomPrompt="1"/>
            <p:custDataLst>
              <p:tags r:id="rId8"/>
            </p:custDataLst>
          </p:nvPr>
        </p:nvSpPr>
        <p:spPr>
          <a:xfrm>
            <a:off x="914400" y="42672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0" name="文本占位符 9"/>
          <p:cNvSpPr>
            <a:spLocks noGrp="1"/>
          </p:cNvSpPr>
          <p:nvPr>
            <p:ph type="body" idx="16387" hasCustomPrompt="1"/>
            <p:custDataLst>
              <p:tags r:id="rId9"/>
            </p:custDataLst>
          </p:nvPr>
        </p:nvSpPr>
        <p:spPr>
          <a:xfrm>
            <a:off x="9144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4" hasCustomPrompt="1"/>
            <p:custDataLst>
              <p:tags r:id="rId10"/>
            </p:custDataLst>
          </p:nvPr>
        </p:nvSpPr>
        <p:spPr>
          <a:xfrm>
            <a:off x="4368800" y="1524000"/>
            <a:ext cx="3454400" cy="4724400"/>
          </a:xfrm>
          <a:custGeom>
            <a:avLst/>
            <a:gdLst>
              <a:gd name="connisteX0" fmla="*/ 0 w 3454400"/>
              <a:gd name="connsiteY0" fmla="*/ 203200 h 4724400"/>
              <a:gd name="connisteX1" fmla="*/ 203200 w 3454400"/>
              <a:gd name="connsiteY1" fmla="*/ 0 h 4724400"/>
              <a:gd name="connisteX2" fmla="*/ 3251200 w 3454400"/>
              <a:gd name="connsiteY2" fmla="*/ 0 h 4724400"/>
              <a:gd name="connisteX3" fmla="*/ 3454400 w 3454400"/>
              <a:gd name="connsiteY3" fmla="*/ 203200 h 4724400"/>
              <a:gd name="connisteX4" fmla="*/ 3454400 w 3454400"/>
              <a:gd name="connsiteY4" fmla="*/ 4521200 h 4724400"/>
              <a:gd name="connisteX5" fmla="*/ 3251200 w 3454400"/>
              <a:gd name="connsiteY5" fmla="*/ 4724400 h 4724400"/>
              <a:gd name="connisteX6" fmla="*/ 203200 w 3454400"/>
              <a:gd name="connsiteY6" fmla="*/ 4724400 h 4724400"/>
              <a:gd name="connisteX7" fmla="*/ 0 w 3454400"/>
              <a:gd name="connsiteY7" fmla="*/ 4521200 h 4724400"/>
              <a:gd name="connisteX8" fmla="*/ 0 w 3454400"/>
              <a:gd name="connsiteY8"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4724400">
                <a:moveTo>
                  <a:pt x="0" y="203200"/>
                </a:moveTo>
                <a:cubicBezTo>
                  <a:pt x="0" y="90976"/>
                  <a:pt x="90976" y="0"/>
                  <a:pt x="203200" y="0"/>
                </a:cubicBezTo>
                <a:lnTo>
                  <a:pt x="3251200" y="0"/>
                </a:lnTo>
                <a:cubicBezTo>
                  <a:pt x="3363424" y="0"/>
                  <a:pt x="3454400" y="90976"/>
                  <a:pt x="3454400" y="203200"/>
                </a:cubicBezTo>
                <a:lnTo>
                  <a:pt x="3454400" y="4521200"/>
                </a:lnTo>
                <a:cubicBezTo>
                  <a:pt x="3454400" y="4633424"/>
                  <a:pt x="3363424" y="4724400"/>
                  <a:pt x="3251200" y="4724400"/>
                </a:cubicBezTo>
                <a:lnTo>
                  <a:pt x="203200" y="4724400"/>
                </a:lnTo>
                <a:cubicBezTo>
                  <a:pt x="90976" y="4724400"/>
                  <a:pt x="0" y="4633424"/>
                  <a:pt x="0" y="45212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图片占位符 11"/>
          <p:cNvSpPr>
            <a:spLocks noGrp="1"/>
          </p:cNvSpPr>
          <p:nvPr>
            <p:ph type="pic" idx="16395" hasCustomPrompt="1"/>
            <p:custDataLst>
              <p:tags r:id="rId11"/>
            </p:custDataLst>
          </p:nvPr>
        </p:nvSpPr>
        <p:spPr>
          <a:xfrm>
            <a:off x="4673600" y="1828800"/>
            <a:ext cx="2844800" cy="2133600"/>
          </a:xfr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3" name="文本占位符 12"/>
          <p:cNvSpPr>
            <a:spLocks noGrp="1"/>
          </p:cNvSpPr>
          <p:nvPr>
            <p:ph type="body" idx="16388" hasCustomPrompt="1"/>
            <p:custDataLst>
              <p:tags r:id="rId12"/>
            </p:custDataLst>
          </p:nvPr>
        </p:nvSpPr>
        <p:spPr>
          <a:xfrm>
            <a:off x="4673600" y="42672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4" name="文本占位符 13"/>
          <p:cNvSpPr>
            <a:spLocks noGrp="1"/>
          </p:cNvSpPr>
          <p:nvPr>
            <p:ph type="body" idx="16389" hasCustomPrompt="1"/>
            <p:custDataLst>
              <p:tags r:id="rId13"/>
            </p:custDataLst>
          </p:nvPr>
        </p:nvSpPr>
        <p:spPr>
          <a:xfrm>
            <a:off x="46736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装饰  4"/>
          <p:cNvSpPr>
            <a:spLocks noGrp="1"/>
          </p:cNvSpPr>
          <p:nvPr>
            <p:ph type="body" idx="16396" hasCustomPrompt="1"/>
            <p:custDataLst>
              <p:tags r:id="rId14"/>
            </p:custDataLst>
          </p:nvPr>
        </p:nvSpPr>
        <p:spPr>
          <a:xfrm>
            <a:off x="8128000" y="1524000"/>
            <a:ext cx="3454400" cy="4724400"/>
          </a:xfrm>
          <a:custGeom>
            <a:avLst/>
            <a:gdLst>
              <a:gd name="connisteX0" fmla="*/ 0 w 3454400"/>
              <a:gd name="connsiteY0" fmla="*/ 203200 h 4724400"/>
              <a:gd name="connisteX1" fmla="*/ 203200 w 3454400"/>
              <a:gd name="connsiteY1" fmla="*/ 0 h 4724400"/>
              <a:gd name="connisteX2" fmla="*/ 3251200 w 3454400"/>
              <a:gd name="connsiteY2" fmla="*/ 0 h 4724400"/>
              <a:gd name="connisteX3" fmla="*/ 3454400 w 3454400"/>
              <a:gd name="connsiteY3" fmla="*/ 203200 h 4724400"/>
              <a:gd name="connisteX4" fmla="*/ 3454400 w 3454400"/>
              <a:gd name="connsiteY4" fmla="*/ 4521200 h 4724400"/>
              <a:gd name="connisteX5" fmla="*/ 3251200 w 3454400"/>
              <a:gd name="connsiteY5" fmla="*/ 4724400 h 4724400"/>
              <a:gd name="connisteX6" fmla="*/ 203200 w 3454400"/>
              <a:gd name="connsiteY6" fmla="*/ 4724400 h 4724400"/>
              <a:gd name="connisteX7" fmla="*/ 0 w 3454400"/>
              <a:gd name="connsiteY7" fmla="*/ 4521200 h 4724400"/>
              <a:gd name="connisteX8" fmla="*/ 0 w 3454400"/>
              <a:gd name="connsiteY8"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4724400">
                <a:moveTo>
                  <a:pt x="0" y="203200"/>
                </a:moveTo>
                <a:cubicBezTo>
                  <a:pt x="0" y="90976"/>
                  <a:pt x="90976" y="0"/>
                  <a:pt x="203200" y="0"/>
                </a:cubicBezTo>
                <a:lnTo>
                  <a:pt x="3251200" y="0"/>
                </a:lnTo>
                <a:cubicBezTo>
                  <a:pt x="3363424" y="0"/>
                  <a:pt x="3454400" y="90976"/>
                  <a:pt x="3454400" y="203200"/>
                </a:cubicBezTo>
                <a:lnTo>
                  <a:pt x="3454400" y="4521200"/>
                </a:lnTo>
                <a:cubicBezTo>
                  <a:pt x="3454400" y="4633424"/>
                  <a:pt x="3363424" y="4724400"/>
                  <a:pt x="3251200" y="4724400"/>
                </a:cubicBezTo>
                <a:lnTo>
                  <a:pt x="203200" y="4724400"/>
                </a:lnTo>
                <a:cubicBezTo>
                  <a:pt x="90976" y="4724400"/>
                  <a:pt x="0" y="4633424"/>
                  <a:pt x="0" y="45212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图片占位符 15"/>
          <p:cNvSpPr>
            <a:spLocks noGrp="1"/>
          </p:cNvSpPr>
          <p:nvPr>
            <p:ph type="pic" idx="16397" hasCustomPrompt="1"/>
            <p:custDataLst>
              <p:tags r:id="rId15"/>
            </p:custDataLst>
          </p:nvPr>
        </p:nvSpPr>
        <p:spPr>
          <a:xfrm>
            <a:off x="8432800" y="1828800"/>
            <a:ext cx="2844800" cy="2133600"/>
          </a:xfr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7" name="文本占位符 16"/>
          <p:cNvSpPr>
            <a:spLocks noGrp="1"/>
          </p:cNvSpPr>
          <p:nvPr>
            <p:ph type="body" idx="16390" hasCustomPrompt="1"/>
            <p:custDataLst>
              <p:tags r:id="rId16"/>
            </p:custDataLst>
          </p:nvPr>
        </p:nvSpPr>
        <p:spPr>
          <a:xfrm>
            <a:off x="8432800" y="42672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8" name="文本占位符 17"/>
          <p:cNvSpPr>
            <a:spLocks noGrp="1"/>
          </p:cNvSpPr>
          <p:nvPr>
            <p:ph type="body" idx="16391" hasCustomPrompt="1"/>
            <p:custDataLst>
              <p:tags r:id="rId17"/>
            </p:custDataLst>
          </p:nvPr>
        </p:nvSpPr>
        <p:spPr>
          <a:xfrm>
            <a:off x="8432800" y="47244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正文页-63_24">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3784600"/>
            <a:ext cx="3429000" cy="12192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2" hasCustomPrompt="1"/>
            <p:custDataLst>
              <p:tags r:id="rId6"/>
            </p:custDataLst>
          </p:nvPr>
        </p:nvSpPr>
        <p:spPr>
          <a:xfrm>
            <a:off x="609600" y="609600"/>
            <a:ext cx="10972800" cy="2641600"/>
          </a:xfrm>
          <a:custGeom>
            <a:avLst/>
            <a:gdLst>
              <a:gd name="connisteX0" fmla="*/ 0 w 10972800"/>
              <a:gd name="connsiteY0" fmla="*/ 203200 h 2641600"/>
              <a:gd name="connisteX1" fmla="*/ 203200 w 10972800"/>
              <a:gd name="connsiteY1" fmla="*/ 0 h 2641600"/>
              <a:gd name="connisteX2" fmla="*/ 10769600 w 10972800"/>
              <a:gd name="connsiteY2" fmla="*/ 0 h 2641600"/>
              <a:gd name="connisteX3" fmla="*/ 10972800 w 10972800"/>
              <a:gd name="connsiteY3" fmla="*/ 203200 h 2641600"/>
              <a:gd name="connisteX4" fmla="*/ 10972800 w 10972800"/>
              <a:gd name="connsiteY4" fmla="*/ 2438400 h 2641600"/>
              <a:gd name="connisteX5" fmla="*/ 10769600 w 10972800"/>
              <a:gd name="connsiteY5" fmla="*/ 2641600 h 2641600"/>
              <a:gd name="connisteX6" fmla="*/ 203200 w 10972800"/>
              <a:gd name="connsiteY6" fmla="*/ 2641600 h 2641600"/>
              <a:gd name="connisteX7" fmla="*/ 0 w 10972800"/>
              <a:gd name="connsiteY7" fmla="*/ 2438400 h 2641600"/>
              <a:gd name="connisteX8" fmla="*/ 0 w 10972800"/>
              <a:gd name="connsiteY8" fmla="*/ 203200 h 2641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641600">
                <a:moveTo>
                  <a:pt x="0" y="203200"/>
                </a:moveTo>
                <a:cubicBezTo>
                  <a:pt x="0" y="90976"/>
                  <a:pt x="90976" y="0"/>
                  <a:pt x="203200" y="0"/>
                </a:cubicBezTo>
                <a:lnTo>
                  <a:pt x="10769600" y="0"/>
                </a:lnTo>
                <a:cubicBezTo>
                  <a:pt x="10881824" y="0"/>
                  <a:pt x="10972800" y="90976"/>
                  <a:pt x="10972800" y="203200"/>
                </a:cubicBezTo>
                <a:lnTo>
                  <a:pt x="10972800" y="2438400"/>
                </a:lnTo>
                <a:cubicBezTo>
                  <a:pt x="10972800" y="2550624"/>
                  <a:pt x="10881824" y="2641600"/>
                  <a:pt x="10769600" y="2641600"/>
                </a:cubicBezTo>
                <a:lnTo>
                  <a:pt x="203200" y="2641600"/>
                </a:lnTo>
                <a:cubicBezTo>
                  <a:pt x="90976" y="2641600"/>
                  <a:pt x="0" y="2550624"/>
                  <a:pt x="0" y="24384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6" hasCustomPrompt="1"/>
            <p:custDataLst>
              <p:tags r:id="rId7"/>
            </p:custDataLst>
          </p:nvPr>
        </p:nvSpPr>
        <p:spPr>
          <a:xfrm>
            <a:off x="4648200" y="3860800"/>
            <a:ext cx="1905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9" name="文本占位符 8"/>
          <p:cNvSpPr>
            <a:spLocks noGrp="1"/>
          </p:cNvSpPr>
          <p:nvPr>
            <p:ph type="body" idx="16387" hasCustomPrompt="1"/>
            <p:custDataLst>
              <p:tags r:id="rId8"/>
            </p:custDataLst>
          </p:nvPr>
        </p:nvSpPr>
        <p:spPr>
          <a:xfrm>
            <a:off x="4648200" y="4419600"/>
            <a:ext cx="19050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文本占位符 9"/>
          <p:cNvSpPr>
            <a:spLocks noGrp="1"/>
          </p:cNvSpPr>
          <p:nvPr>
            <p:ph type="body" idx="16388" hasCustomPrompt="1"/>
            <p:custDataLst>
              <p:tags r:id="rId9"/>
            </p:custDataLst>
          </p:nvPr>
        </p:nvSpPr>
        <p:spPr>
          <a:xfrm>
            <a:off x="7162800" y="3860800"/>
            <a:ext cx="1905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1" name="文本占位符 10"/>
          <p:cNvSpPr>
            <a:spLocks noGrp="1"/>
          </p:cNvSpPr>
          <p:nvPr>
            <p:ph type="body" idx="16389" hasCustomPrompt="1"/>
            <p:custDataLst>
              <p:tags r:id="rId10"/>
            </p:custDataLst>
          </p:nvPr>
        </p:nvSpPr>
        <p:spPr>
          <a:xfrm>
            <a:off x="7162800" y="4419600"/>
            <a:ext cx="19050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2" name="文本占位符 11"/>
          <p:cNvSpPr>
            <a:spLocks noGrp="1"/>
          </p:cNvSpPr>
          <p:nvPr>
            <p:ph type="body" idx="16390" hasCustomPrompt="1"/>
            <p:custDataLst>
              <p:tags r:id="rId11"/>
            </p:custDataLst>
          </p:nvPr>
        </p:nvSpPr>
        <p:spPr>
          <a:xfrm>
            <a:off x="9677400" y="3860800"/>
            <a:ext cx="19050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3" name="文本占位符 12"/>
          <p:cNvSpPr>
            <a:spLocks noGrp="1"/>
          </p:cNvSpPr>
          <p:nvPr>
            <p:ph type="body" idx="16391" hasCustomPrompt="1"/>
            <p:custDataLst>
              <p:tags r:id="rId12"/>
            </p:custDataLst>
          </p:nvPr>
        </p:nvSpPr>
        <p:spPr>
          <a:xfrm>
            <a:off x="9677400" y="4419600"/>
            <a:ext cx="19050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正文页-57_17">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2" hasCustomPrompt="1"/>
            <p:custDataLst>
              <p:tags r:id="rId6"/>
            </p:custDataLst>
          </p:nvPr>
        </p:nvSpPr>
        <p:spPr>
          <a:xfrm>
            <a:off x="609600" y="3556000"/>
            <a:ext cx="3454400" cy="2692400"/>
          </a:xfrm>
          <a:custGeom>
            <a:avLst/>
            <a:gdLst>
              <a:gd name="connisteX0" fmla="*/ 0 w 3454400"/>
              <a:gd name="connsiteY0" fmla="*/ 0 h 2692400"/>
              <a:gd name="connisteX1" fmla="*/ 3454400 w 3454400"/>
              <a:gd name="connsiteY1" fmla="*/ 0 h 2692400"/>
              <a:gd name="connisteX2" fmla="*/ 3454400 w 3454400"/>
              <a:gd name="connsiteY2" fmla="*/ 2489200 h 2692400"/>
              <a:gd name="connisteX3" fmla="*/ 3251200 w 3454400"/>
              <a:gd name="connsiteY3" fmla="*/ 2692400 h 2692400"/>
              <a:gd name="connisteX4" fmla="*/ 203200 w 3454400"/>
              <a:gd name="connsiteY4" fmla="*/ 2692400 h 2692400"/>
              <a:gd name="connisteX5" fmla="*/ 0 w 3454400"/>
              <a:gd name="connsiteY5" fmla="*/ 2489200 h 2692400"/>
              <a:gd name="connisteX6" fmla="*/ 0 w 34544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692400">
                <a:moveTo>
                  <a:pt x="0" y="0"/>
                </a:moveTo>
                <a:lnTo>
                  <a:pt x="3454400" y="0"/>
                </a:lnTo>
                <a:lnTo>
                  <a:pt x="3454400" y="2489200"/>
                </a:lnTo>
                <a:cubicBezTo>
                  <a:pt x="3454400" y="2601424"/>
                  <a:pt x="3363424" y="2692400"/>
                  <a:pt x="3251200" y="2692400"/>
                </a:cubicBezTo>
                <a:lnTo>
                  <a:pt x="203200" y="2692400"/>
                </a:lnTo>
                <a:cubicBezTo>
                  <a:pt x="90976" y="2692400"/>
                  <a:pt x="0" y="2601424"/>
                  <a:pt x="0" y="24892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图片占位符 7"/>
          <p:cNvSpPr>
            <a:spLocks noGrp="1"/>
          </p:cNvSpPr>
          <p:nvPr>
            <p:ph type="pic" idx="16393" hasCustomPrompt="1"/>
            <p:custDataLst>
              <p:tags r:id="rId7"/>
            </p:custDataLst>
          </p:nvPr>
        </p:nvSpPr>
        <p:spPr>
          <a:xfrm>
            <a:off x="609600" y="1524000"/>
            <a:ext cx="3454400" cy="2032000"/>
          </a:xfrm>
          <a:custGeom>
            <a:avLst/>
            <a:gdLst>
              <a:gd name="connisteX0" fmla="*/ 0 w 3454400"/>
              <a:gd name="connsiteY0" fmla="*/ 203200 h 2032000"/>
              <a:gd name="connisteX1" fmla="*/ 203200 w 3454400"/>
              <a:gd name="connsiteY1" fmla="*/ 0 h 2032000"/>
              <a:gd name="connisteX2" fmla="*/ 3251200 w 3454400"/>
              <a:gd name="connsiteY2" fmla="*/ 0 h 2032000"/>
              <a:gd name="connisteX3" fmla="*/ 3454400 w 3454400"/>
              <a:gd name="connsiteY3" fmla="*/ 203200 h 2032000"/>
              <a:gd name="connisteX4" fmla="*/ 3454400 w 3454400"/>
              <a:gd name="connsiteY4" fmla="*/ 2032000 h 2032000"/>
              <a:gd name="connisteX5" fmla="*/ 0 w 3454400"/>
              <a:gd name="connsiteY5" fmla="*/ 2032000 h 2032000"/>
              <a:gd name="connisteX6" fmla="*/ 0 w 34544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032000">
                <a:moveTo>
                  <a:pt x="0" y="203200"/>
                </a:moveTo>
                <a:cubicBezTo>
                  <a:pt x="0" y="90976"/>
                  <a:pt x="90976" y="0"/>
                  <a:pt x="203200" y="0"/>
                </a:cubicBezTo>
                <a:lnTo>
                  <a:pt x="3251200" y="0"/>
                </a:lnTo>
                <a:cubicBezTo>
                  <a:pt x="3363424" y="0"/>
                  <a:pt x="3454400" y="90976"/>
                  <a:pt x="3454400" y="203200"/>
                </a:cubicBezTo>
                <a:lnTo>
                  <a:pt x="34544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9" name="文本占位符 8"/>
          <p:cNvSpPr>
            <a:spLocks noGrp="1"/>
          </p:cNvSpPr>
          <p:nvPr>
            <p:ph type="body" idx="16386" hasCustomPrompt="1"/>
            <p:custDataLst>
              <p:tags r:id="rId8"/>
            </p:custDataLst>
          </p:nvPr>
        </p:nvSpPr>
        <p:spPr>
          <a:xfrm>
            <a:off x="914400" y="38608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单击添加项标题</a:t>
            </a:r>
            <a:endParaRPr lang="zh-CN" altLang="en-US" smtClean="0"/>
          </a:p>
        </p:txBody>
      </p:sp>
      <p:sp>
        <p:nvSpPr>
          <p:cNvPr id="10" name="文本占位符 9"/>
          <p:cNvSpPr>
            <a:spLocks noGrp="1"/>
          </p:cNvSpPr>
          <p:nvPr>
            <p:ph type="body" idx="16387" hasCustomPrompt="1"/>
            <p:custDataLst>
              <p:tags r:id="rId9"/>
            </p:custDataLst>
          </p:nvPr>
        </p:nvSpPr>
        <p:spPr>
          <a:xfrm>
            <a:off x="914400" y="4419600"/>
            <a:ext cx="2844800" cy="15240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4" hasCustomPrompt="1"/>
            <p:custDataLst>
              <p:tags r:id="rId10"/>
            </p:custDataLst>
          </p:nvPr>
        </p:nvSpPr>
        <p:spPr>
          <a:xfrm>
            <a:off x="4368800" y="3556000"/>
            <a:ext cx="3454400" cy="2692400"/>
          </a:xfrm>
          <a:custGeom>
            <a:avLst/>
            <a:gdLst>
              <a:gd name="connisteX0" fmla="*/ 0 w 3454400"/>
              <a:gd name="connsiteY0" fmla="*/ 0 h 2692400"/>
              <a:gd name="connisteX1" fmla="*/ 3454400 w 3454400"/>
              <a:gd name="connsiteY1" fmla="*/ 0 h 2692400"/>
              <a:gd name="connisteX2" fmla="*/ 3454400 w 3454400"/>
              <a:gd name="connsiteY2" fmla="*/ 2489200 h 2692400"/>
              <a:gd name="connisteX3" fmla="*/ 3251200 w 3454400"/>
              <a:gd name="connsiteY3" fmla="*/ 2692400 h 2692400"/>
              <a:gd name="connisteX4" fmla="*/ 203200 w 3454400"/>
              <a:gd name="connsiteY4" fmla="*/ 2692400 h 2692400"/>
              <a:gd name="connisteX5" fmla="*/ 0 w 3454400"/>
              <a:gd name="connsiteY5" fmla="*/ 2489200 h 2692400"/>
              <a:gd name="connisteX6" fmla="*/ 0 w 34544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692400">
                <a:moveTo>
                  <a:pt x="0" y="0"/>
                </a:moveTo>
                <a:lnTo>
                  <a:pt x="3454400" y="0"/>
                </a:lnTo>
                <a:lnTo>
                  <a:pt x="3454400" y="2489200"/>
                </a:lnTo>
                <a:cubicBezTo>
                  <a:pt x="3454400" y="2601424"/>
                  <a:pt x="3363424" y="2692400"/>
                  <a:pt x="3251200" y="2692400"/>
                </a:cubicBezTo>
                <a:lnTo>
                  <a:pt x="203200" y="2692400"/>
                </a:lnTo>
                <a:cubicBezTo>
                  <a:pt x="90976" y="2692400"/>
                  <a:pt x="0" y="2601424"/>
                  <a:pt x="0" y="24892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图片占位符 11"/>
          <p:cNvSpPr>
            <a:spLocks noGrp="1"/>
          </p:cNvSpPr>
          <p:nvPr>
            <p:ph type="pic" idx="16395" hasCustomPrompt="1"/>
            <p:custDataLst>
              <p:tags r:id="rId11"/>
            </p:custDataLst>
          </p:nvPr>
        </p:nvSpPr>
        <p:spPr>
          <a:xfrm>
            <a:off x="4368800" y="1524000"/>
            <a:ext cx="3454400" cy="2032000"/>
          </a:xfrm>
          <a:custGeom>
            <a:avLst/>
            <a:gdLst>
              <a:gd name="connisteX0" fmla="*/ 0 w 3454400"/>
              <a:gd name="connsiteY0" fmla="*/ 203200 h 2032000"/>
              <a:gd name="connisteX1" fmla="*/ 203200 w 3454400"/>
              <a:gd name="connsiteY1" fmla="*/ 0 h 2032000"/>
              <a:gd name="connisteX2" fmla="*/ 3251200 w 3454400"/>
              <a:gd name="connsiteY2" fmla="*/ 0 h 2032000"/>
              <a:gd name="connisteX3" fmla="*/ 3454400 w 3454400"/>
              <a:gd name="connsiteY3" fmla="*/ 203200 h 2032000"/>
              <a:gd name="connisteX4" fmla="*/ 3454400 w 3454400"/>
              <a:gd name="connsiteY4" fmla="*/ 2032000 h 2032000"/>
              <a:gd name="connisteX5" fmla="*/ 0 w 3454400"/>
              <a:gd name="connsiteY5" fmla="*/ 2032000 h 2032000"/>
              <a:gd name="connisteX6" fmla="*/ 0 w 34544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032000">
                <a:moveTo>
                  <a:pt x="0" y="203200"/>
                </a:moveTo>
                <a:cubicBezTo>
                  <a:pt x="0" y="90976"/>
                  <a:pt x="90976" y="0"/>
                  <a:pt x="203200" y="0"/>
                </a:cubicBezTo>
                <a:lnTo>
                  <a:pt x="3251200" y="0"/>
                </a:lnTo>
                <a:cubicBezTo>
                  <a:pt x="3363424" y="0"/>
                  <a:pt x="3454400" y="90976"/>
                  <a:pt x="3454400" y="203200"/>
                </a:cubicBezTo>
                <a:lnTo>
                  <a:pt x="34544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3" name="文本占位符 12"/>
          <p:cNvSpPr>
            <a:spLocks noGrp="1"/>
          </p:cNvSpPr>
          <p:nvPr>
            <p:ph type="body" idx="16388" hasCustomPrompt="1"/>
            <p:custDataLst>
              <p:tags r:id="rId12"/>
            </p:custDataLst>
          </p:nvPr>
        </p:nvSpPr>
        <p:spPr>
          <a:xfrm>
            <a:off x="4673600" y="38608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单击添加项标题</a:t>
            </a:r>
            <a:endParaRPr lang="zh-CN" altLang="en-US" smtClean="0"/>
          </a:p>
        </p:txBody>
      </p:sp>
      <p:sp>
        <p:nvSpPr>
          <p:cNvPr id="14" name="文本占位符 13"/>
          <p:cNvSpPr>
            <a:spLocks noGrp="1"/>
          </p:cNvSpPr>
          <p:nvPr>
            <p:ph type="body" idx="16389" hasCustomPrompt="1"/>
            <p:custDataLst>
              <p:tags r:id="rId13"/>
            </p:custDataLst>
          </p:nvPr>
        </p:nvSpPr>
        <p:spPr>
          <a:xfrm>
            <a:off x="4673600" y="4419600"/>
            <a:ext cx="2844800" cy="15240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
        <p:nvSpPr>
          <p:cNvPr id="15" name="装饰  4"/>
          <p:cNvSpPr>
            <a:spLocks noGrp="1"/>
          </p:cNvSpPr>
          <p:nvPr>
            <p:ph type="body" idx="16396" hasCustomPrompt="1"/>
            <p:custDataLst>
              <p:tags r:id="rId14"/>
            </p:custDataLst>
          </p:nvPr>
        </p:nvSpPr>
        <p:spPr>
          <a:xfrm>
            <a:off x="8128000" y="3556000"/>
            <a:ext cx="3454400" cy="2692400"/>
          </a:xfrm>
          <a:custGeom>
            <a:avLst/>
            <a:gdLst>
              <a:gd name="connisteX0" fmla="*/ 0 w 3454400"/>
              <a:gd name="connsiteY0" fmla="*/ 0 h 2692400"/>
              <a:gd name="connisteX1" fmla="*/ 3454400 w 3454400"/>
              <a:gd name="connsiteY1" fmla="*/ 0 h 2692400"/>
              <a:gd name="connisteX2" fmla="*/ 3454400 w 3454400"/>
              <a:gd name="connsiteY2" fmla="*/ 2489200 h 2692400"/>
              <a:gd name="connisteX3" fmla="*/ 3251200 w 3454400"/>
              <a:gd name="connsiteY3" fmla="*/ 2692400 h 2692400"/>
              <a:gd name="connisteX4" fmla="*/ 203200 w 3454400"/>
              <a:gd name="connsiteY4" fmla="*/ 2692400 h 2692400"/>
              <a:gd name="connisteX5" fmla="*/ 0 w 3454400"/>
              <a:gd name="connsiteY5" fmla="*/ 2489200 h 2692400"/>
              <a:gd name="connisteX6" fmla="*/ 0 w 3454400"/>
              <a:gd name="connsiteY6" fmla="*/ 0 h 269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692400">
                <a:moveTo>
                  <a:pt x="0" y="0"/>
                </a:moveTo>
                <a:lnTo>
                  <a:pt x="3454400" y="0"/>
                </a:lnTo>
                <a:lnTo>
                  <a:pt x="3454400" y="2489200"/>
                </a:lnTo>
                <a:cubicBezTo>
                  <a:pt x="3454400" y="2601424"/>
                  <a:pt x="3363424" y="2692400"/>
                  <a:pt x="3251200" y="2692400"/>
                </a:cubicBezTo>
                <a:lnTo>
                  <a:pt x="203200" y="2692400"/>
                </a:lnTo>
                <a:cubicBezTo>
                  <a:pt x="90976" y="2692400"/>
                  <a:pt x="0" y="2601424"/>
                  <a:pt x="0" y="2489200"/>
                </a:cubicBezTo>
                <a:lnTo>
                  <a:pt x="0" y="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图片占位符 15"/>
          <p:cNvSpPr>
            <a:spLocks noGrp="1"/>
          </p:cNvSpPr>
          <p:nvPr>
            <p:ph type="pic" idx="16397" hasCustomPrompt="1"/>
            <p:custDataLst>
              <p:tags r:id="rId15"/>
            </p:custDataLst>
          </p:nvPr>
        </p:nvSpPr>
        <p:spPr>
          <a:xfrm>
            <a:off x="8128000" y="1524000"/>
            <a:ext cx="3454400" cy="2032000"/>
          </a:xfrm>
          <a:custGeom>
            <a:avLst/>
            <a:gdLst>
              <a:gd name="connisteX0" fmla="*/ 0 w 3454400"/>
              <a:gd name="connsiteY0" fmla="*/ 203200 h 2032000"/>
              <a:gd name="connisteX1" fmla="*/ 203200 w 3454400"/>
              <a:gd name="connsiteY1" fmla="*/ 0 h 2032000"/>
              <a:gd name="connisteX2" fmla="*/ 3251200 w 3454400"/>
              <a:gd name="connsiteY2" fmla="*/ 0 h 2032000"/>
              <a:gd name="connisteX3" fmla="*/ 3454400 w 3454400"/>
              <a:gd name="connsiteY3" fmla="*/ 203200 h 2032000"/>
              <a:gd name="connisteX4" fmla="*/ 3454400 w 3454400"/>
              <a:gd name="connsiteY4" fmla="*/ 2032000 h 2032000"/>
              <a:gd name="connisteX5" fmla="*/ 0 w 3454400"/>
              <a:gd name="connsiteY5" fmla="*/ 2032000 h 2032000"/>
              <a:gd name="connisteX6" fmla="*/ 0 w 34544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032000">
                <a:moveTo>
                  <a:pt x="0" y="203200"/>
                </a:moveTo>
                <a:cubicBezTo>
                  <a:pt x="0" y="90976"/>
                  <a:pt x="90976" y="0"/>
                  <a:pt x="203200" y="0"/>
                </a:cubicBezTo>
                <a:lnTo>
                  <a:pt x="3251200" y="0"/>
                </a:lnTo>
                <a:cubicBezTo>
                  <a:pt x="3363424" y="0"/>
                  <a:pt x="3454400" y="90976"/>
                  <a:pt x="3454400" y="203200"/>
                </a:cubicBezTo>
                <a:lnTo>
                  <a:pt x="3454400" y="2032000"/>
                </a:lnTo>
                <a:lnTo>
                  <a:pt x="0" y="2032000"/>
                </a:ln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7" name="文本占位符 16"/>
          <p:cNvSpPr>
            <a:spLocks noGrp="1"/>
          </p:cNvSpPr>
          <p:nvPr>
            <p:ph type="body" idx="16390" hasCustomPrompt="1"/>
            <p:custDataLst>
              <p:tags r:id="rId16"/>
            </p:custDataLst>
          </p:nvPr>
        </p:nvSpPr>
        <p:spPr>
          <a:xfrm>
            <a:off x="8432800" y="38608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rgbClr val="FFFFFF"/>
                </a:solidFill>
              </a:defRPr>
            </a:lvl1pPr>
          </a:lstStyle>
          <a:p>
            <a:pPr lvl="0"/>
            <a:r>
              <a:rPr lang="zh-CN" altLang="en-US" smtClean="0"/>
              <a:t>单击添加项标题</a:t>
            </a:r>
            <a:endParaRPr lang="zh-CN" altLang="en-US" smtClean="0"/>
          </a:p>
        </p:txBody>
      </p:sp>
      <p:sp>
        <p:nvSpPr>
          <p:cNvPr id="18" name="文本占位符 17"/>
          <p:cNvSpPr>
            <a:spLocks noGrp="1"/>
          </p:cNvSpPr>
          <p:nvPr>
            <p:ph type="body" idx="16391" hasCustomPrompt="1"/>
            <p:custDataLst>
              <p:tags r:id="rId17"/>
            </p:custDataLst>
          </p:nvPr>
        </p:nvSpPr>
        <p:spPr>
          <a:xfrm>
            <a:off x="8432800" y="4419600"/>
            <a:ext cx="2844800" cy="1524000"/>
          </a:xfrm>
          <a:noFill/>
        </p:spPr>
        <p:txBody>
          <a:bodyPr lIns="0" tIns="0" rIns="0" bIns="0" anchor="t">
            <a:normAutofit/>
          </a:bodyPr>
          <a:lstStyle>
            <a:lvl1pPr marL="0" indent="0" algn="l">
              <a:lnSpc>
                <a:spcPct val="125000"/>
              </a:lnSpc>
              <a:spcBef>
                <a:spcPct val="0"/>
              </a:spcBef>
              <a:spcAft>
                <a:spcPct val="0"/>
              </a:spcAft>
              <a:buNone/>
              <a:defRPr sz="1600" b="0" spc="0">
                <a:solidFill>
                  <a:srgbClr val="FFFFFF"/>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正文页-10009_24">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4" hasCustomPrompt="1"/>
            <p:custDataLst>
              <p:tags r:id="rId6"/>
            </p:custDataLst>
          </p:nvPr>
        </p:nvSpPr>
        <p:spPr>
          <a:xfrm>
            <a:off x="609600" y="1524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6" hasCustomPrompt="1"/>
            <p:custDataLst>
              <p:tags r:id="rId7"/>
            </p:custDataLst>
          </p:nvPr>
        </p:nvSpPr>
        <p:spPr>
          <a:xfrm>
            <a:off x="609600" y="3860800"/>
            <a:ext cx="2514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9" name="文本占位符 8"/>
          <p:cNvSpPr>
            <a:spLocks noGrp="1"/>
          </p:cNvSpPr>
          <p:nvPr>
            <p:ph type="body" idx="16387" hasCustomPrompt="1"/>
            <p:custDataLst>
              <p:tags r:id="rId8"/>
            </p:custDataLst>
          </p:nvPr>
        </p:nvSpPr>
        <p:spPr>
          <a:xfrm>
            <a:off x="609600" y="4419600"/>
            <a:ext cx="2514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内容占位符 9"/>
          <p:cNvSpPr>
            <a:spLocks noGrp="1"/>
          </p:cNvSpPr>
          <p:nvPr>
            <p:ph idx="16395" hasCustomPrompt="1"/>
            <p:custDataLst>
              <p:tags r:id="rId9"/>
            </p:custDataLst>
          </p:nvPr>
        </p:nvSpPr>
        <p:spPr>
          <a:xfrm>
            <a:off x="3429000" y="1524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1" name="文本占位符 10"/>
          <p:cNvSpPr>
            <a:spLocks noGrp="1"/>
          </p:cNvSpPr>
          <p:nvPr>
            <p:ph type="body" idx="16388" hasCustomPrompt="1"/>
            <p:custDataLst>
              <p:tags r:id="rId10"/>
            </p:custDataLst>
          </p:nvPr>
        </p:nvSpPr>
        <p:spPr>
          <a:xfrm>
            <a:off x="3429000" y="3860800"/>
            <a:ext cx="2514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2" name="文本占位符 11"/>
          <p:cNvSpPr>
            <a:spLocks noGrp="1"/>
          </p:cNvSpPr>
          <p:nvPr>
            <p:ph type="body" idx="16389" hasCustomPrompt="1"/>
            <p:custDataLst>
              <p:tags r:id="rId11"/>
            </p:custDataLst>
          </p:nvPr>
        </p:nvSpPr>
        <p:spPr>
          <a:xfrm>
            <a:off x="3429000" y="4419600"/>
            <a:ext cx="2514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内容占位符 12"/>
          <p:cNvSpPr>
            <a:spLocks noGrp="1"/>
          </p:cNvSpPr>
          <p:nvPr>
            <p:ph idx="16396" hasCustomPrompt="1"/>
            <p:custDataLst>
              <p:tags r:id="rId12"/>
            </p:custDataLst>
          </p:nvPr>
        </p:nvSpPr>
        <p:spPr>
          <a:xfrm>
            <a:off x="6248400" y="1524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90" hasCustomPrompt="1"/>
            <p:custDataLst>
              <p:tags r:id="rId13"/>
            </p:custDataLst>
          </p:nvPr>
        </p:nvSpPr>
        <p:spPr>
          <a:xfrm>
            <a:off x="6248400" y="3860800"/>
            <a:ext cx="2514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5" name="文本占位符 14"/>
          <p:cNvSpPr>
            <a:spLocks noGrp="1"/>
          </p:cNvSpPr>
          <p:nvPr>
            <p:ph type="body" idx="16391" hasCustomPrompt="1"/>
            <p:custDataLst>
              <p:tags r:id="rId14"/>
            </p:custDataLst>
          </p:nvPr>
        </p:nvSpPr>
        <p:spPr>
          <a:xfrm>
            <a:off x="6248400" y="4419600"/>
            <a:ext cx="2514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内容占位符 15"/>
          <p:cNvSpPr>
            <a:spLocks noGrp="1"/>
          </p:cNvSpPr>
          <p:nvPr>
            <p:ph idx="16397" hasCustomPrompt="1"/>
            <p:custDataLst>
              <p:tags r:id="rId15"/>
            </p:custDataLst>
          </p:nvPr>
        </p:nvSpPr>
        <p:spPr>
          <a:xfrm>
            <a:off x="9067800" y="1524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7" name="文本占位符 16"/>
          <p:cNvSpPr>
            <a:spLocks noGrp="1"/>
          </p:cNvSpPr>
          <p:nvPr>
            <p:ph type="body" idx="16392" hasCustomPrompt="1"/>
            <p:custDataLst>
              <p:tags r:id="rId16"/>
            </p:custDataLst>
          </p:nvPr>
        </p:nvSpPr>
        <p:spPr>
          <a:xfrm>
            <a:off x="9067800" y="3860800"/>
            <a:ext cx="2514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8" name="文本占位符 17"/>
          <p:cNvSpPr>
            <a:spLocks noGrp="1"/>
          </p:cNvSpPr>
          <p:nvPr>
            <p:ph type="body" idx="16393" hasCustomPrompt="1"/>
            <p:custDataLst>
              <p:tags r:id="rId17"/>
            </p:custDataLst>
          </p:nvPr>
        </p:nvSpPr>
        <p:spPr>
          <a:xfrm>
            <a:off x="9067800" y="4419600"/>
            <a:ext cx="25146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正文页-34_15">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图片占位符 6"/>
          <p:cNvSpPr>
            <a:spLocks noGrp="1"/>
          </p:cNvSpPr>
          <p:nvPr>
            <p:ph type="pic" idx="16392" hasCustomPrompt="1"/>
            <p:custDataLst>
              <p:tags r:id="rId6"/>
            </p:custDataLst>
          </p:nvPr>
        </p:nvSpPr>
        <p:spPr>
          <a:xfrm>
            <a:off x="1168400" y="1905000"/>
            <a:ext cx="2133600" cy="2133600"/>
          </a:xfrm>
          <a:custGeom>
            <a:avLst/>
            <a:gdLst>
              <a:gd name="connisteX0" fmla="*/ 0 w 2133600"/>
              <a:gd name="connsiteY0" fmla="*/ 1066800 h 2133600"/>
              <a:gd name="connisteX1" fmla="*/ 1066800 w 2133600"/>
              <a:gd name="connsiteY1" fmla="*/ 0 h 2133600"/>
              <a:gd name="connisteX2" fmla="*/ 1066800 w 2133600"/>
              <a:gd name="connsiteY2" fmla="*/ 0 h 2133600"/>
              <a:gd name="connisteX3" fmla="*/ 2133600 w 2133600"/>
              <a:gd name="connsiteY3" fmla="*/ 1066800 h 2133600"/>
              <a:gd name="connisteX4" fmla="*/ 2133600 w 2133600"/>
              <a:gd name="connsiteY4" fmla="*/ 1066800 h 2133600"/>
              <a:gd name="connisteX5" fmla="*/ 1066800 w 2133600"/>
              <a:gd name="connsiteY5" fmla="*/ 2133600 h 2133600"/>
              <a:gd name="connisteX6" fmla="*/ 1066800 w 2133600"/>
              <a:gd name="connsiteY6" fmla="*/ 2133600 h 2133600"/>
              <a:gd name="connisteX7" fmla="*/ 0 w 2133600"/>
              <a:gd name="connsiteY7" fmla="*/ 1066800 h 2133600"/>
              <a:gd name="connisteX8" fmla="*/ 0 w 2133600"/>
              <a:gd name="connsiteY8" fmla="*/ 1066800 h 2133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133600" h="2133600">
                <a:moveTo>
                  <a:pt x="0" y="1066800"/>
                </a:moveTo>
                <a:cubicBezTo>
                  <a:pt x="0" y="477623"/>
                  <a:pt x="477623" y="0"/>
                  <a:pt x="1066800" y="0"/>
                </a:cubicBezTo>
                <a:lnTo>
                  <a:pt x="1066800" y="0"/>
                </a:lnTo>
                <a:cubicBezTo>
                  <a:pt x="1655977" y="0"/>
                  <a:pt x="2133600" y="477623"/>
                  <a:pt x="2133600" y="1066800"/>
                </a:cubicBezTo>
                <a:lnTo>
                  <a:pt x="2133600" y="1066800"/>
                </a:lnTo>
                <a:cubicBezTo>
                  <a:pt x="2133600" y="1655977"/>
                  <a:pt x="1655977" y="2133600"/>
                  <a:pt x="1066800" y="2133600"/>
                </a:cubicBezTo>
                <a:lnTo>
                  <a:pt x="1066800" y="2133600"/>
                </a:lnTo>
                <a:cubicBezTo>
                  <a:pt x="477623" y="2133600"/>
                  <a:pt x="0" y="1655977"/>
                  <a:pt x="0" y="1066800"/>
                </a:cubicBezTo>
                <a:lnTo>
                  <a:pt x="0" y="10668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8" name="文本占位符 7"/>
          <p:cNvSpPr>
            <a:spLocks noGrp="1"/>
          </p:cNvSpPr>
          <p:nvPr>
            <p:ph type="body" idx="16386" hasCustomPrompt="1"/>
            <p:custDataLst>
              <p:tags r:id="rId7"/>
            </p:custDataLst>
          </p:nvPr>
        </p:nvSpPr>
        <p:spPr>
          <a:xfrm>
            <a:off x="609600" y="43942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9" name="文本占位符 8"/>
          <p:cNvSpPr>
            <a:spLocks noGrp="1"/>
          </p:cNvSpPr>
          <p:nvPr>
            <p:ph type="body" idx="16387" hasCustomPrompt="1"/>
            <p:custDataLst>
              <p:tags r:id="rId8"/>
            </p:custDataLst>
          </p:nvPr>
        </p:nvSpPr>
        <p:spPr>
          <a:xfrm>
            <a:off x="609600" y="4953000"/>
            <a:ext cx="3251200" cy="9144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图片占位符 9"/>
          <p:cNvSpPr>
            <a:spLocks noGrp="1"/>
          </p:cNvSpPr>
          <p:nvPr>
            <p:ph type="pic" idx="16393" hasCustomPrompt="1"/>
            <p:custDataLst>
              <p:tags r:id="rId9"/>
            </p:custDataLst>
          </p:nvPr>
        </p:nvSpPr>
        <p:spPr>
          <a:xfrm>
            <a:off x="5029200" y="1905000"/>
            <a:ext cx="2133600" cy="2133600"/>
          </a:xfrm>
          <a:custGeom>
            <a:avLst/>
            <a:gdLst>
              <a:gd name="connisteX0" fmla="*/ 0 w 2133600"/>
              <a:gd name="connsiteY0" fmla="*/ 1066800 h 2133600"/>
              <a:gd name="connisteX1" fmla="*/ 1066800 w 2133600"/>
              <a:gd name="connsiteY1" fmla="*/ 0 h 2133600"/>
              <a:gd name="connisteX2" fmla="*/ 1066800 w 2133600"/>
              <a:gd name="connsiteY2" fmla="*/ 0 h 2133600"/>
              <a:gd name="connisteX3" fmla="*/ 2133600 w 2133600"/>
              <a:gd name="connsiteY3" fmla="*/ 1066800 h 2133600"/>
              <a:gd name="connisteX4" fmla="*/ 2133600 w 2133600"/>
              <a:gd name="connsiteY4" fmla="*/ 1066800 h 2133600"/>
              <a:gd name="connisteX5" fmla="*/ 1066800 w 2133600"/>
              <a:gd name="connsiteY5" fmla="*/ 2133600 h 2133600"/>
              <a:gd name="connisteX6" fmla="*/ 1066800 w 2133600"/>
              <a:gd name="connsiteY6" fmla="*/ 2133600 h 2133600"/>
              <a:gd name="connisteX7" fmla="*/ 0 w 2133600"/>
              <a:gd name="connsiteY7" fmla="*/ 1066800 h 2133600"/>
              <a:gd name="connisteX8" fmla="*/ 0 w 2133600"/>
              <a:gd name="connsiteY8" fmla="*/ 1066800 h 2133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133600" h="2133600">
                <a:moveTo>
                  <a:pt x="0" y="1066800"/>
                </a:moveTo>
                <a:cubicBezTo>
                  <a:pt x="0" y="477623"/>
                  <a:pt x="477623" y="0"/>
                  <a:pt x="1066800" y="0"/>
                </a:cubicBezTo>
                <a:lnTo>
                  <a:pt x="1066800" y="0"/>
                </a:lnTo>
                <a:cubicBezTo>
                  <a:pt x="1655977" y="0"/>
                  <a:pt x="2133600" y="477623"/>
                  <a:pt x="2133600" y="1066800"/>
                </a:cubicBezTo>
                <a:lnTo>
                  <a:pt x="2133600" y="1066800"/>
                </a:lnTo>
                <a:cubicBezTo>
                  <a:pt x="2133600" y="1655977"/>
                  <a:pt x="1655977" y="2133600"/>
                  <a:pt x="1066800" y="2133600"/>
                </a:cubicBezTo>
                <a:lnTo>
                  <a:pt x="1066800" y="2133600"/>
                </a:lnTo>
                <a:cubicBezTo>
                  <a:pt x="477623" y="2133600"/>
                  <a:pt x="0" y="1655977"/>
                  <a:pt x="0" y="1066800"/>
                </a:cubicBezTo>
                <a:lnTo>
                  <a:pt x="0" y="10668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1" name="文本占位符 10"/>
          <p:cNvSpPr>
            <a:spLocks noGrp="1"/>
          </p:cNvSpPr>
          <p:nvPr>
            <p:ph type="body" idx="16388" hasCustomPrompt="1"/>
            <p:custDataLst>
              <p:tags r:id="rId10"/>
            </p:custDataLst>
          </p:nvPr>
        </p:nvSpPr>
        <p:spPr>
          <a:xfrm>
            <a:off x="4470400" y="43942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2" name="文本占位符 11"/>
          <p:cNvSpPr>
            <a:spLocks noGrp="1"/>
          </p:cNvSpPr>
          <p:nvPr>
            <p:ph type="body" idx="16389" hasCustomPrompt="1"/>
            <p:custDataLst>
              <p:tags r:id="rId11"/>
            </p:custDataLst>
          </p:nvPr>
        </p:nvSpPr>
        <p:spPr>
          <a:xfrm>
            <a:off x="4470400" y="4953000"/>
            <a:ext cx="3251200" cy="9144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图片占位符 12"/>
          <p:cNvSpPr>
            <a:spLocks noGrp="1"/>
          </p:cNvSpPr>
          <p:nvPr>
            <p:ph type="pic" idx="16394" hasCustomPrompt="1"/>
            <p:custDataLst>
              <p:tags r:id="rId12"/>
            </p:custDataLst>
          </p:nvPr>
        </p:nvSpPr>
        <p:spPr>
          <a:xfrm>
            <a:off x="8890000" y="1905000"/>
            <a:ext cx="2133600" cy="2133600"/>
          </a:xfrm>
          <a:custGeom>
            <a:avLst/>
            <a:gdLst>
              <a:gd name="connisteX0" fmla="*/ 0 w 2133600"/>
              <a:gd name="connsiteY0" fmla="*/ 1066800 h 2133600"/>
              <a:gd name="connisteX1" fmla="*/ 1066800 w 2133600"/>
              <a:gd name="connsiteY1" fmla="*/ 0 h 2133600"/>
              <a:gd name="connisteX2" fmla="*/ 1066800 w 2133600"/>
              <a:gd name="connsiteY2" fmla="*/ 0 h 2133600"/>
              <a:gd name="connisteX3" fmla="*/ 2133600 w 2133600"/>
              <a:gd name="connsiteY3" fmla="*/ 1066800 h 2133600"/>
              <a:gd name="connisteX4" fmla="*/ 2133600 w 2133600"/>
              <a:gd name="connsiteY4" fmla="*/ 1066800 h 2133600"/>
              <a:gd name="connisteX5" fmla="*/ 1066800 w 2133600"/>
              <a:gd name="connsiteY5" fmla="*/ 2133600 h 2133600"/>
              <a:gd name="connisteX6" fmla="*/ 1066800 w 2133600"/>
              <a:gd name="connsiteY6" fmla="*/ 2133600 h 2133600"/>
              <a:gd name="connisteX7" fmla="*/ 0 w 2133600"/>
              <a:gd name="connsiteY7" fmla="*/ 1066800 h 2133600"/>
              <a:gd name="connisteX8" fmla="*/ 0 w 2133600"/>
              <a:gd name="connsiteY8" fmla="*/ 1066800 h 2133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133600" h="2133600">
                <a:moveTo>
                  <a:pt x="0" y="1066800"/>
                </a:moveTo>
                <a:cubicBezTo>
                  <a:pt x="0" y="477623"/>
                  <a:pt x="477623" y="0"/>
                  <a:pt x="1066800" y="0"/>
                </a:cubicBezTo>
                <a:lnTo>
                  <a:pt x="1066800" y="0"/>
                </a:lnTo>
                <a:cubicBezTo>
                  <a:pt x="1655977" y="0"/>
                  <a:pt x="2133600" y="477623"/>
                  <a:pt x="2133600" y="1066800"/>
                </a:cubicBezTo>
                <a:lnTo>
                  <a:pt x="2133600" y="1066800"/>
                </a:lnTo>
                <a:cubicBezTo>
                  <a:pt x="2133600" y="1655977"/>
                  <a:pt x="1655977" y="2133600"/>
                  <a:pt x="1066800" y="2133600"/>
                </a:cubicBezTo>
                <a:lnTo>
                  <a:pt x="1066800" y="2133600"/>
                </a:lnTo>
                <a:cubicBezTo>
                  <a:pt x="477623" y="2133600"/>
                  <a:pt x="0" y="1655977"/>
                  <a:pt x="0" y="1066800"/>
                </a:cubicBezTo>
                <a:lnTo>
                  <a:pt x="0" y="10668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90" hasCustomPrompt="1"/>
            <p:custDataLst>
              <p:tags r:id="rId13"/>
            </p:custDataLst>
          </p:nvPr>
        </p:nvSpPr>
        <p:spPr>
          <a:xfrm>
            <a:off x="8331200" y="43942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91" hasCustomPrompt="1"/>
            <p:custDataLst>
              <p:tags r:id="rId14"/>
            </p:custDataLst>
          </p:nvPr>
        </p:nvSpPr>
        <p:spPr>
          <a:xfrm>
            <a:off x="8331200" y="4953000"/>
            <a:ext cx="3251200" cy="9144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184" y="523097"/>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184" y="1983597"/>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正文页-10004_15">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2" hasCustomPrompt="1"/>
            <p:custDataLst>
              <p:tags r:id="rId6"/>
            </p:custDataLst>
          </p:nvPr>
        </p:nvSpPr>
        <p:spPr>
          <a:xfrm>
            <a:off x="609600" y="1930400"/>
            <a:ext cx="3454400" cy="3911600"/>
          </a:xfrm>
          <a:custGeom>
            <a:avLst/>
            <a:gdLst>
              <a:gd name="connisteX0" fmla="*/ 0 w 3454400"/>
              <a:gd name="connsiteY0" fmla="*/ 203200 h 3911600"/>
              <a:gd name="connisteX1" fmla="*/ 203200 w 3454400"/>
              <a:gd name="connsiteY1" fmla="*/ 0 h 3911600"/>
              <a:gd name="connisteX2" fmla="*/ 3251200 w 3454400"/>
              <a:gd name="connsiteY2" fmla="*/ 0 h 3911600"/>
              <a:gd name="connisteX3" fmla="*/ 3454400 w 3454400"/>
              <a:gd name="connsiteY3" fmla="*/ 203200 h 3911600"/>
              <a:gd name="connisteX4" fmla="*/ 3454400 w 3454400"/>
              <a:gd name="connsiteY4" fmla="*/ 3708400 h 3911600"/>
              <a:gd name="connisteX5" fmla="*/ 3251200 w 3454400"/>
              <a:gd name="connsiteY5" fmla="*/ 3911600 h 3911600"/>
              <a:gd name="connisteX6" fmla="*/ 203200 w 3454400"/>
              <a:gd name="connsiteY6" fmla="*/ 3911600 h 3911600"/>
              <a:gd name="connisteX7" fmla="*/ 0 w 3454400"/>
              <a:gd name="connsiteY7" fmla="*/ 3708400 h 3911600"/>
              <a:gd name="connisteX8" fmla="*/ 0 w 3454400"/>
              <a:gd name="connsiteY8" fmla="*/ 203200 h 3911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911600">
                <a:moveTo>
                  <a:pt x="0" y="203200"/>
                </a:moveTo>
                <a:cubicBezTo>
                  <a:pt x="0" y="90976"/>
                  <a:pt x="90976" y="0"/>
                  <a:pt x="203200" y="0"/>
                </a:cubicBezTo>
                <a:lnTo>
                  <a:pt x="3251200" y="0"/>
                </a:lnTo>
                <a:cubicBezTo>
                  <a:pt x="3363424" y="0"/>
                  <a:pt x="3454400" y="90976"/>
                  <a:pt x="3454400" y="203200"/>
                </a:cubicBezTo>
                <a:lnTo>
                  <a:pt x="3454400" y="3708400"/>
                </a:lnTo>
                <a:cubicBezTo>
                  <a:pt x="3454400" y="3820624"/>
                  <a:pt x="3363424" y="3911600"/>
                  <a:pt x="3251200" y="3911600"/>
                </a:cubicBezTo>
                <a:lnTo>
                  <a:pt x="203200" y="3911600"/>
                </a:lnTo>
                <a:cubicBezTo>
                  <a:pt x="90976" y="3911600"/>
                  <a:pt x="0" y="3820624"/>
                  <a:pt x="0" y="37084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6" hasCustomPrompt="1"/>
            <p:custDataLst>
              <p:tags r:id="rId7"/>
            </p:custDataLst>
          </p:nvPr>
        </p:nvSpPr>
        <p:spPr>
          <a:xfrm>
            <a:off x="914400" y="26924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9" name="文本占位符 8"/>
          <p:cNvSpPr>
            <a:spLocks noGrp="1"/>
          </p:cNvSpPr>
          <p:nvPr>
            <p:ph type="body" idx="16387" hasCustomPrompt="1"/>
            <p:custDataLst>
              <p:tags r:id="rId8"/>
            </p:custDataLst>
          </p:nvPr>
        </p:nvSpPr>
        <p:spPr>
          <a:xfrm>
            <a:off x="914400" y="3251200"/>
            <a:ext cx="28448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装饰  9"/>
          <p:cNvSpPr>
            <a:spLocks noGrp="1"/>
          </p:cNvSpPr>
          <p:nvPr>
            <p:ph type="body" idx="16393" hasCustomPrompt="1"/>
            <p:custDataLst>
              <p:tags r:id="rId9"/>
            </p:custDataLst>
          </p:nvPr>
        </p:nvSpPr>
        <p:spPr>
          <a:xfrm>
            <a:off x="4368800" y="1930400"/>
            <a:ext cx="3454400" cy="3911600"/>
          </a:xfrm>
          <a:custGeom>
            <a:avLst/>
            <a:gdLst>
              <a:gd name="connisteX0" fmla="*/ 0 w 3454400"/>
              <a:gd name="connsiteY0" fmla="*/ 203200 h 3911600"/>
              <a:gd name="connisteX1" fmla="*/ 203200 w 3454400"/>
              <a:gd name="connsiteY1" fmla="*/ 0 h 3911600"/>
              <a:gd name="connisteX2" fmla="*/ 3251200 w 3454400"/>
              <a:gd name="connsiteY2" fmla="*/ 0 h 3911600"/>
              <a:gd name="connisteX3" fmla="*/ 3454400 w 3454400"/>
              <a:gd name="connsiteY3" fmla="*/ 203200 h 3911600"/>
              <a:gd name="connisteX4" fmla="*/ 3454400 w 3454400"/>
              <a:gd name="connsiteY4" fmla="*/ 3708400 h 3911600"/>
              <a:gd name="connisteX5" fmla="*/ 3251200 w 3454400"/>
              <a:gd name="connsiteY5" fmla="*/ 3911600 h 3911600"/>
              <a:gd name="connisteX6" fmla="*/ 203200 w 3454400"/>
              <a:gd name="connsiteY6" fmla="*/ 3911600 h 3911600"/>
              <a:gd name="connisteX7" fmla="*/ 0 w 3454400"/>
              <a:gd name="connsiteY7" fmla="*/ 3708400 h 3911600"/>
              <a:gd name="connisteX8" fmla="*/ 0 w 3454400"/>
              <a:gd name="connsiteY8" fmla="*/ 203200 h 3911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911600">
                <a:moveTo>
                  <a:pt x="0" y="203200"/>
                </a:moveTo>
                <a:cubicBezTo>
                  <a:pt x="0" y="90976"/>
                  <a:pt x="90976" y="0"/>
                  <a:pt x="203200" y="0"/>
                </a:cubicBezTo>
                <a:lnTo>
                  <a:pt x="3251200" y="0"/>
                </a:lnTo>
                <a:cubicBezTo>
                  <a:pt x="3363424" y="0"/>
                  <a:pt x="3454400" y="90976"/>
                  <a:pt x="3454400" y="203200"/>
                </a:cubicBezTo>
                <a:lnTo>
                  <a:pt x="3454400" y="3708400"/>
                </a:lnTo>
                <a:cubicBezTo>
                  <a:pt x="3454400" y="3820624"/>
                  <a:pt x="3363424" y="3911600"/>
                  <a:pt x="3251200" y="3911600"/>
                </a:cubicBezTo>
                <a:lnTo>
                  <a:pt x="203200" y="3911600"/>
                </a:lnTo>
                <a:cubicBezTo>
                  <a:pt x="90976" y="3911600"/>
                  <a:pt x="0" y="3820624"/>
                  <a:pt x="0" y="37084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1" name="文本占位符 10"/>
          <p:cNvSpPr>
            <a:spLocks noGrp="1"/>
          </p:cNvSpPr>
          <p:nvPr>
            <p:ph type="body" idx="16388" hasCustomPrompt="1"/>
            <p:custDataLst>
              <p:tags r:id="rId10"/>
            </p:custDataLst>
          </p:nvPr>
        </p:nvSpPr>
        <p:spPr>
          <a:xfrm>
            <a:off x="4673600" y="26924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2" name="文本占位符 11"/>
          <p:cNvSpPr>
            <a:spLocks noGrp="1"/>
          </p:cNvSpPr>
          <p:nvPr>
            <p:ph type="body" idx="16389" hasCustomPrompt="1"/>
            <p:custDataLst>
              <p:tags r:id="rId11"/>
            </p:custDataLst>
          </p:nvPr>
        </p:nvSpPr>
        <p:spPr>
          <a:xfrm>
            <a:off x="4673600" y="3251200"/>
            <a:ext cx="28448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装饰  2"/>
          <p:cNvSpPr>
            <a:spLocks noGrp="1"/>
          </p:cNvSpPr>
          <p:nvPr>
            <p:ph type="body" idx="16394" hasCustomPrompt="1"/>
            <p:custDataLst>
              <p:tags r:id="rId12"/>
            </p:custDataLst>
          </p:nvPr>
        </p:nvSpPr>
        <p:spPr>
          <a:xfrm>
            <a:off x="8128000" y="1930400"/>
            <a:ext cx="3454400" cy="3911600"/>
          </a:xfrm>
          <a:custGeom>
            <a:avLst/>
            <a:gdLst>
              <a:gd name="connisteX0" fmla="*/ 0 w 3454400"/>
              <a:gd name="connsiteY0" fmla="*/ 203200 h 3911600"/>
              <a:gd name="connisteX1" fmla="*/ 203200 w 3454400"/>
              <a:gd name="connsiteY1" fmla="*/ 0 h 3911600"/>
              <a:gd name="connisteX2" fmla="*/ 3251200 w 3454400"/>
              <a:gd name="connsiteY2" fmla="*/ 0 h 3911600"/>
              <a:gd name="connisteX3" fmla="*/ 3454400 w 3454400"/>
              <a:gd name="connsiteY3" fmla="*/ 203200 h 3911600"/>
              <a:gd name="connisteX4" fmla="*/ 3454400 w 3454400"/>
              <a:gd name="connsiteY4" fmla="*/ 3708400 h 3911600"/>
              <a:gd name="connisteX5" fmla="*/ 3251200 w 3454400"/>
              <a:gd name="connsiteY5" fmla="*/ 3911600 h 3911600"/>
              <a:gd name="connisteX6" fmla="*/ 203200 w 3454400"/>
              <a:gd name="connsiteY6" fmla="*/ 3911600 h 3911600"/>
              <a:gd name="connisteX7" fmla="*/ 0 w 3454400"/>
              <a:gd name="connsiteY7" fmla="*/ 3708400 h 3911600"/>
              <a:gd name="connisteX8" fmla="*/ 0 w 3454400"/>
              <a:gd name="connsiteY8" fmla="*/ 203200 h 3911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3911600">
                <a:moveTo>
                  <a:pt x="0" y="203200"/>
                </a:moveTo>
                <a:cubicBezTo>
                  <a:pt x="0" y="90976"/>
                  <a:pt x="90976" y="0"/>
                  <a:pt x="203200" y="0"/>
                </a:cubicBezTo>
                <a:lnTo>
                  <a:pt x="3251200" y="0"/>
                </a:lnTo>
                <a:cubicBezTo>
                  <a:pt x="3363424" y="0"/>
                  <a:pt x="3454400" y="90976"/>
                  <a:pt x="3454400" y="203200"/>
                </a:cubicBezTo>
                <a:lnTo>
                  <a:pt x="3454400" y="3708400"/>
                </a:lnTo>
                <a:cubicBezTo>
                  <a:pt x="3454400" y="3820624"/>
                  <a:pt x="3363424" y="3911600"/>
                  <a:pt x="3251200" y="3911600"/>
                </a:cubicBezTo>
                <a:lnTo>
                  <a:pt x="203200" y="3911600"/>
                </a:lnTo>
                <a:cubicBezTo>
                  <a:pt x="90976" y="3911600"/>
                  <a:pt x="0" y="3820624"/>
                  <a:pt x="0" y="37084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90" hasCustomPrompt="1"/>
            <p:custDataLst>
              <p:tags r:id="rId13"/>
            </p:custDataLst>
          </p:nvPr>
        </p:nvSpPr>
        <p:spPr>
          <a:xfrm>
            <a:off x="8432800" y="2692400"/>
            <a:ext cx="2844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5" name="文本占位符 14"/>
          <p:cNvSpPr>
            <a:spLocks noGrp="1"/>
          </p:cNvSpPr>
          <p:nvPr>
            <p:ph type="body" idx="16391" hasCustomPrompt="1"/>
            <p:custDataLst>
              <p:tags r:id="rId14"/>
            </p:custDataLst>
          </p:nvPr>
        </p:nvSpPr>
        <p:spPr>
          <a:xfrm>
            <a:off x="8432800" y="3251200"/>
            <a:ext cx="2844800" cy="18288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正文页-35_15">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文本占位符 6"/>
          <p:cNvSpPr>
            <a:spLocks noGrp="1"/>
          </p:cNvSpPr>
          <p:nvPr>
            <p:ph type="body" idx="16388" hasCustomPrompt="1"/>
            <p:custDataLst>
              <p:tags r:id="rId6"/>
            </p:custDataLst>
          </p:nvPr>
        </p:nvSpPr>
        <p:spPr>
          <a:xfrm>
            <a:off x="622300" y="23876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01</a:t>
            </a:r>
            <a:endParaRPr lang="zh-CN" altLang="en-US" smtClean="0"/>
          </a:p>
        </p:txBody>
      </p:sp>
      <p:sp>
        <p:nvSpPr>
          <p:cNvPr id="8" name="文本占位符 7"/>
          <p:cNvSpPr>
            <a:spLocks noGrp="1"/>
          </p:cNvSpPr>
          <p:nvPr>
            <p:ph type="body" idx="16386" hasCustomPrompt="1"/>
            <p:custDataLst>
              <p:tags r:id="rId7"/>
            </p:custDataLst>
          </p:nvPr>
        </p:nvSpPr>
        <p:spPr>
          <a:xfrm>
            <a:off x="609600" y="4038600"/>
            <a:ext cx="3251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9" name="文本占位符 8"/>
          <p:cNvSpPr>
            <a:spLocks noGrp="1"/>
          </p:cNvSpPr>
          <p:nvPr>
            <p:ph type="body" idx="16387" hasCustomPrompt="1"/>
            <p:custDataLst>
              <p:tags r:id="rId8"/>
            </p:custDataLst>
          </p:nvPr>
        </p:nvSpPr>
        <p:spPr>
          <a:xfrm>
            <a:off x="609600" y="4597400"/>
            <a:ext cx="3251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文本占位符 9"/>
          <p:cNvSpPr>
            <a:spLocks noGrp="1"/>
          </p:cNvSpPr>
          <p:nvPr>
            <p:ph type="body" idx="16391" hasCustomPrompt="1"/>
            <p:custDataLst>
              <p:tags r:id="rId9"/>
            </p:custDataLst>
          </p:nvPr>
        </p:nvSpPr>
        <p:spPr>
          <a:xfrm>
            <a:off x="4483100" y="23876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02</a:t>
            </a:r>
            <a:endParaRPr lang="zh-CN" altLang="en-US" smtClean="0"/>
          </a:p>
        </p:txBody>
      </p:sp>
      <p:sp>
        <p:nvSpPr>
          <p:cNvPr id="11" name="文本占位符 10"/>
          <p:cNvSpPr>
            <a:spLocks noGrp="1"/>
          </p:cNvSpPr>
          <p:nvPr>
            <p:ph type="body" idx="16389" hasCustomPrompt="1"/>
            <p:custDataLst>
              <p:tags r:id="rId10"/>
            </p:custDataLst>
          </p:nvPr>
        </p:nvSpPr>
        <p:spPr>
          <a:xfrm>
            <a:off x="4470400" y="4038600"/>
            <a:ext cx="3251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2" name="文本占位符 11"/>
          <p:cNvSpPr>
            <a:spLocks noGrp="1"/>
          </p:cNvSpPr>
          <p:nvPr>
            <p:ph type="body" idx="16390" hasCustomPrompt="1"/>
            <p:custDataLst>
              <p:tags r:id="rId11"/>
            </p:custDataLst>
          </p:nvPr>
        </p:nvSpPr>
        <p:spPr>
          <a:xfrm>
            <a:off x="4470400" y="4597400"/>
            <a:ext cx="3251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文本占位符 12"/>
          <p:cNvSpPr>
            <a:spLocks noGrp="1"/>
          </p:cNvSpPr>
          <p:nvPr>
            <p:ph type="body" idx="16394" hasCustomPrompt="1"/>
            <p:custDataLst>
              <p:tags r:id="rId12"/>
            </p:custDataLst>
          </p:nvPr>
        </p:nvSpPr>
        <p:spPr>
          <a:xfrm>
            <a:off x="8343900" y="2387600"/>
            <a:ext cx="1498600" cy="1270000"/>
          </a:xfrm>
          <a:noFill/>
        </p:spPr>
        <p:txBody>
          <a:bodyPr wrap="none" lIns="0" tIns="0" rIns="0" bIns="0" anchor="ctr">
            <a:noAutofit/>
          </a:bodyPr>
          <a:lstStyle>
            <a:lvl1pPr marL="0" indent="0" algn="ctr">
              <a:lnSpc>
                <a:spcPct val="109000"/>
              </a:lnSpc>
              <a:spcBef>
                <a:spcPct val="0"/>
              </a:spcBef>
              <a:spcAft>
                <a:spcPct val="0"/>
              </a:spcAft>
              <a:buNone/>
              <a:defRPr sz="10000" b="0" spc="0">
                <a:solidFill>
                  <a:schemeClr val="accent1"/>
                </a:solidFill>
              </a:defRPr>
            </a:lvl1pPr>
          </a:lstStyle>
          <a:p>
            <a:pPr lvl="0"/>
            <a:r>
              <a:rPr lang="zh-CN" altLang="en-US" smtClean="0"/>
              <a:t>03</a:t>
            </a:r>
            <a:endParaRPr lang="zh-CN" altLang="en-US" smtClean="0"/>
          </a:p>
        </p:txBody>
      </p:sp>
      <p:sp>
        <p:nvSpPr>
          <p:cNvPr id="14" name="文本占位符 13"/>
          <p:cNvSpPr>
            <a:spLocks noGrp="1"/>
          </p:cNvSpPr>
          <p:nvPr>
            <p:ph type="body" idx="16392" hasCustomPrompt="1"/>
            <p:custDataLst>
              <p:tags r:id="rId13"/>
            </p:custDataLst>
          </p:nvPr>
        </p:nvSpPr>
        <p:spPr>
          <a:xfrm>
            <a:off x="8331200" y="4038600"/>
            <a:ext cx="3251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5" name="文本占位符 14"/>
          <p:cNvSpPr>
            <a:spLocks noGrp="1"/>
          </p:cNvSpPr>
          <p:nvPr>
            <p:ph type="body" idx="16393" hasCustomPrompt="1"/>
            <p:custDataLst>
              <p:tags r:id="rId14"/>
            </p:custDataLst>
          </p:nvPr>
        </p:nvSpPr>
        <p:spPr>
          <a:xfrm>
            <a:off x="8331200" y="4597400"/>
            <a:ext cx="3251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正文页-3_16">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3" hasCustomPrompt="1"/>
            <p:custDataLst>
              <p:tags r:id="rId6"/>
            </p:custDataLst>
          </p:nvPr>
        </p:nvSpPr>
        <p:spPr>
          <a:xfrm>
            <a:off x="1473200" y="2108200"/>
            <a:ext cx="1524000" cy="1524000"/>
          </a:xfrm>
          <a:custGeom>
            <a:avLst/>
            <a:gdLst>
              <a:gd name="connisteX0" fmla="*/ 0 w 1524000"/>
              <a:gd name="connsiteY0" fmla="*/ 762000 h 1524000"/>
              <a:gd name="connisteX1" fmla="*/ 762000 w 1524000"/>
              <a:gd name="connsiteY1" fmla="*/ 0 h 1524000"/>
              <a:gd name="connisteX2" fmla="*/ 762000 w 1524000"/>
              <a:gd name="connsiteY2" fmla="*/ 0 h 1524000"/>
              <a:gd name="connisteX3" fmla="*/ 1524000 w 1524000"/>
              <a:gd name="connsiteY3" fmla="*/ 762000 h 1524000"/>
              <a:gd name="connisteX4" fmla="*/ 1524000 w 1524000"/>
              <a:gd name="connsiteY4" fmla="*/ 762000 h 1524000"/>
              <a:gd name="connisteX5" fmla="*/ 762000 w 1524000"/>
              <a:gd name="connsiteY5" fmla="*/ 1524000 h 1524000"/>
              <a:gd name="connisteX6" fmla="*/ 762000 w 1524000"/>
              <a:gd name="connsiteY6" fmla="*/ 1524000 h 1524000"/>
              <a:gd name="connisteX7" fmla="*/ 0 w 1524000"/>
              <a:gd name="connsiteY7" fmla="*/ 762000 h 1524000"/>
              <a:gd name="connisteX8" fmla="*/ 0 w 1524000"/>
              <a:gd name="connsiteY8" fmla="*/ 762000 h 1524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524000" h="1524000">
                <a:moveTo>
                  <a:pt x="0" y="762000"/>
                </a:moveTo>
                <a:cubicBezTo>
                  <a:pt x="0" y="341159"/>
                  <a:pt x="341159" y="0"/>
                  <a:pt x="762000" y="0"/>
                </a:cubicBezTo>
                <a:lnTo>
                  <a:pt x="762000" y="0"/>
                </a:lnTo>
                <a:cubicBezTo>
                  <a:pt x="1182841" y="0"/>
                  <a:pt x="1524000" y="341159"/>
                  <a:pt x="1524000" y="762000"/>
                </a:cubicBezTo>
                <a:lnTo>
                  <a:pt x="1524000" y="762000"/>
                </a:lnTo>
                <a:cubicBezTo>
                  <a:pt x="1524000" y="1182841"/>
                  <a:pt x="1182841" y="1524000"/>
                  <a:pt x="762000" y="1524000"/>
                </a:cubicBezTo>
                <a:lnTo>
                  <a:pt x="762000" y="1524000"/>
                </a:lnTo>
                <a:cubicBezTo>
                  <a:pt x="341159" y="1524000"/>
                  <a:pt x="0" y="1182841"/>
                  <a:pt x="0" y="762000"/>
                </a:cubicBezTo>
                <a:lnTo>
                  <a:pt x="0" y="7620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图片占位符 7"/>
          <p:cNvSpPr>
            <a:spLocks noGrp="1"/>
          </p:cNvSpPr>
          <p:nvPr>
            <p:ph type="pic" idx="16392" hasCustomPrompt="1"/>
            <p:custDataLst>
              <p:tags r:id="rId7"/>
            </p:custDataLst>
          </p:nvPr>
        </p:nvSpPr>
        <p:spPr>
          <a:xfrm>
            <a:off x="1828800" y="2463800"/>
            <a:ext cx="812800" cy="8128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9" name="文本占位符 8"/>
          <p:cNvSpPr>
            <a:spLocks noGrp="1"/>
          </p:cNvSpPr>
          <p:nvPr>
            <p:ph type="body" idx="16386" hasCustomPrompt="1"/>
            <p:custDataLst>
              <p:tags r:id="rId8"/>
            </p:custDataLst>
          </p:nvPr>
        </p:nvSpPr>
        <p:spPr>
          <a:xfrm>
            <a:off x="609600" y="38862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609600" y="4445000"/>
            <a:ext cx="3251200" cy="12192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5" hasCustomPrompt="1"/>
            <p:custDataLst>
              <p:tags r:id="rId10"/>
            </p:custDataLst>
          </p:nvPr>
        </p:nvSpPr>
        <p:spPr>
          <a:xfrm>
            <a:off x="5334000" y="2108200"/>
            <a:ext cx="1524000" cy="1524000"/>
          </a:xfrm>
          <a:custGeom>
            <a:avLst/>
            <a:gdLst>
              <a:gd name="connisteX0" fmla="*/ 0 w 1524000"/>
              <a:gd name="connsiteY0" fmla="*/ 762000 h 1524000"/>
              <a:gd name="connisteX1" fmla="*/ 762000 w 1524000"/>
              <a:gd name="connsiteY1" fmla="*/ 0 h 1524000"/>
              <a:gd name="connisteX2" fmla="*/ 762000 w 1524000"/>
              <a:gd name="connsiteY2" fmla="*/ 0 h 1524000"/>
              <a:gd name="connisteX3" fmla="*/ 1524000 w 1524000"/>
              <a:gd name="connsiteY3" fmla="*/ 762000 h 1524000"/>
              <a:gd name="connisteX4" fmla="*/ 1524000 w 1524000"/>
              <a:gd name="connsiteY4" fmla="*/ 762000 h 1524000"/>
              <a:gd name="connisteX5" fmla="*/ 762000 w 1524000"/>
              <a:gd name="connsiteY5" fmla="*/ 1524000 h 1524000"/>
              <a:gd name="connisteX6" fmla="*/ 762000 w 1524000"/>
              <a:gd name="connsiteY6" fmla="*/ 1524000 h 1524000"/>
              <a:gd name="connisteX7" fmla="*/ 0 w 1524000"/>
              <a:gd name="connsiteY7" fmla="*/ 762000 h 1524000"/>
              <a:gd name="connisteX8" fmla="*/ 0 w 1524000"/>
              <a:gd name="connsiteY8" fmla="*/ 762000 h 1524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524000" h="1524000">
                <a:moveTo>
                  <a:pt x="0" y="762000"/>
                </a:moveTo>
                <a:cubicBezTo>
                  <a:pt x="0" y="341159"/>
                  <a:pt x="341159" y="0"/>
                  <a:pt x="762000" y="0"/>
                </a:cubicBezTo>
                <a:lnTo>
                  <a:pt x="762000" y="0"/>
                </a:lnTo>
                <a:cubicBezTo>
                  <a:pt x="1182841" y="0"/>
                  <a:pt x="1524000" y="341159"/>
                  <a:pt x="1524000" y="762000"/>
                </a:cubicBezTo>
                <a:lnTo>
                  <a:pt x="1524000" y="762000"/>
                </a:lnTo>
                <a:cubicBezTo>
                  <a:pt x="1524000" y="1182841"/>
                  <a:pt x="1182841" y="1524000"/>
                  <a:pt x="762000" y="1524000"/>
                </a:cubicBezTo>
                <a:lnTo>
                  <a:pt x="762000" y="1524000"/>
                </a:lnTo>
                <a:cubicBezTo>
                  <a:pt x="341159" y="1524000"/>
                  <a:pt x="0" y="1182841"/>
                  <a:pt x="0" y="762000"/>
                </a:cubicBezTo>
                <a:lnTo>
                  <a:pt x="0" y="7620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图片占位符 11"/>
          <p:cNvSpPr>
            <a:spLocks noGrp="1"/>
          </p:cNvSpPr>
          <p:nvPr>
            <p:ph type="pic" idx="16394" hasCustomPrompt="1"/>
            <p:custDataLst>
              <p:tags r:id="rId11"/>
            </p:custDataLst>
          </p:nvPr>
        </p:nvSpPr>
        <p:spPr>
          <a:xfrm>
            <a:off x="5689600" y="2463800"/>
            <a:ext cx="812800" cy="8128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3" name="文本占位符 12"/>
          <p:cNvSpPr>
            <a:spLocks noGrp="1"/>
          </p:cNvSpPr>
          <p:nvPr>
            <p:ph type="body" idx="16388" hasCustomPrompt="1"/>
            <p:custDataLst>
              <p:tags r:id="rId12"/>
            </p:custDataLst>
          </p:nvPr>
        </p:nvSpPr>
        <p:spPr>
          <a:xfrm>
            <a:off x="4470400" y="38862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89" hasCustomPrompt="1"/>
            <p:custDataLst>
              <p:tags r:id="rId13"/>
            </p:custDataLst>
          </p:nvPr>
        </p:nvSpPr>
        <p:spPr>
          <a:xfrm>
            <a:off x="4470400" y="4445000"/>
            <a:ext cx="3251200" cy="12192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5" name="装饰  4"/>
          <p:cNvSpPr>
            <a:spLocks noGrp="1"/>
          </p:cNvSpPr>
          <p:nvPr>
            <p:ph type="body" idx="16397" hasCustomPrompt="1"/>
            <p:custDataLst>
              <p:tags r:id="rId14"/>
            </p:custDataLst>
          </p:nvPr>
        </p:nvSpPr>
        <p:spPr>
          <a:xfrm>
            <a:off x="9194800" y="2108200"/>
            <a:ext cx="1524000" cy="1524000"/>
          </a:xfrm>
          <a:custGeom>
            <a:avLst/>
            <a:gdLst>
              <a:gd name="connisteX0" fmla="*/ 0 w 1524000"/>
              <a:gd name="connsiteY0" fmla="*/ 762000 h 1524000"/>
              <a:gd name="connisteX1" fmla="*/ 762000 w 1524000"/>
              <a:gd name="connsiteY1" fmla="*/ 0 h 1524000"/>
              <a:gd name="connisteX2" fmla="*/ 762000 w 1524000"/>
              <a:gd name="connsiteY2" fmla="*/ 0 h 1524000"/>
              <a:gd name="connisteX3" fmla="*/ 1524000 w 1524000"/>
              <a:gd name="connsiteY3" fmla="*/ 762000 h 1524000"/>
              <a:gd name="connisteX4" fmla="*/ 1524000 w 1524000"/>
              <a:gd name="connsiteY4" fmla="*/ 762000 h 1524000"/>
              <a:gd name="connisteX5" fmla="*/ 762000 w 1524000"/>
              <a:gd name="connsiteY5" fmla="*/ 1524000 h 1524000"/>
              <a:gd name="connisteX6" fmla="*/ 762000 w 1524000"/>
              <a:gd name="connsiteY6" fmla="*/ 1524000 h 1524000"/>
              <a:gd name="connisteX7" fmla="*/ 0 w 1524000"/>
              <a:gd name="connsiteY7" fmla="*/ 762000 h 1524000"/>
              <a:gd name="connisteX8" fmla="*/ 0 w 1524000"/>
              <a:gd name="connsiteY8" fmla="*/ 762000 h 1524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524000" h="1524000">
                <a:moveTo>
                  <a:pt x="0" y="762000"/>
                </a:moveTo>
                <a:cubicBezTo>
                  <a:pt x="0" y="341159"/>
                  <a:pt x="341159" y="0"/>
                  <a:pt x="762000" y="0"/>
                </a:cubicBezTo>
                <a:lnTo>
                  <a:pt x="762000" y="0"/>
                </a:lnTo>
                <a:cubicBezTo>
                  <a:pt x="1182841" y="0"/>
                  <a:pt x="1524000" y="341159"/>
                  <a:pt x="1524000" y="762000"/>
                </a:cubicBezTo>
                <a:lnTo>
                  <a:pt x="1524000" y="762000"/>
                </a:lnTo>
                <a:cubicBezTo>
                  <a:pt x="1524000" y="1182841"/>
                  <a:pt x="1182841" y="1524000"/>
                  <a:pt x="762000" y="1524000"/>
                </a:cubicBezTo>
                <a:lnTo>
                  <a:pt x="762000" y="1524000"/>
                </a:lnTo>
                <a:cubicBezTo>
                  <a:pt x="341159" y="1524000"/>
                  <a:pt x="0" y="1182841"/>
                  <a:pt x="0" y="762000"/>
                </a:cubicBezTo>
                <a:lnTo>
                  <a:pt x="0" y="7620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图片占位符 15"/>
          <p:cNvSpPr>
            <a:spLocks noGrp="1"/>
          </p:cNvSpPr>
          <p:nvPr>
            <p:ph type="pic" idx="16396" hasCustomPrompt="1"/>
            <p:custDataLst>
              <p:tags r:id="rId15"/>
            </p:custDataLst>
          </p:nvPr>
        </p:nvSpPr>
        <p:spPr>
          <a:xfrm>
            <a:off x="9550400" y="2463800"/>
            <a:ext cx="812800" cy="8128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7" name="文本占位符 16"/>
          <p:cNvSpPr>
            <a:spLocks noGrp="1"/>
          </p:cNvSpPr>
          <p:nvPr>
            <p:ph type="body" idx="16390" hasCustomPrompt="1"/>
            <p:custDataLst>
              <p:tags r:id="rId16"/>
            </p:custDataLst>
          </p:nvPr>
        </p:nvSpPr>
        <p:spPr>
          <a:xfrm>
            <a:off x="8331200" y="3886200"/>
            <a:ext cx="32512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8" name="文本占位符 17"/>
          <p:cNvSpPr>
            <a:spLocks noGrp="1"/>
          </p:cNvSpPr>
          <p:nvPr>
            <p:ph type="body" idx="16391" hasCustomPrompt="1"/>
            <p:custDataLst>
              <p:tags r:id="rId17"/>
            </p:custDataLst>
          </p:nvPr>
        </p:nvSpPr>
        <p:spPr>
          <a:xfrm>
            <a:off x="8331200" y="4445000"/>
            <a:ext cx="3251200" cy="12192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正文页-6_81">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4876800" cy="12192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2" hasCustomPrompt="1"/>
            <p:custDataLst>
              <p:tags r:id="rId6"/>
            </p:custDataLst>
          </p:nvPr>
        </p:nvSpPr>
        <p:spPr>
          <a:xfrm>
            <a:off x="6096000" y="609600"/>
            <a:ext cx="5486400" cy="5638800"/>
          </a:xfrm>
          <a:custGeom>
            <a:avLst/>
            <a:gdLst>
              <a:gd name="connisteX0" fmla="*/ 0 w 5486400"/>
              <a:gd name="connsiteY0" fmla="*/ 0 h 5638800"/>
              <a:gd name="connisteX1" fmla="*/ 5486400 w 5486400"/>
              <a:gd name="connsiteY1" fmla="*/ 0 h 5638800"/>
              <a:gd name="connisteX2" fmla="*/ 5486400 w 5486400"/>
              <a:gd name="connsiteY2" fmla="*/ 5638800 h 5638800"/>
              <a:gd name="connisteX3" fmla="*/ 0 w 5486400"/>
              <a:gd name="connsiteY3" fmla="*/ 5638800 h 5638800"/>
              <a:gd name="connisteX4" fmla="*/ 0 w 5486400"/>
              <a:gd name="connsiteY4" fmla="*/ 0 h 5638800"/>
            </a:gdLst>
            <a:ahLst/>
            <a:cxnLst>
              <a:cxn ang="0">
                <a:pos x="connisteX0" y="connsiteY0"/>
              </a:cxn>
              <a:cxn ang="0">
                <a:pos x="connisteX1" y="connsiteY1"/>
              </a:cxn>
              <a:cxn ang="0">
                <a:pos x="connisteX2" y="connsiteY2"/>
              </a:cxn>
              <a:cxn ang="0">
                <a:pos x="connisteX3" y="connsiteY3"/>
              </a:cxn>
              <a:cxn ang="0">
                <a:pos x="connisteX4" y="connsiteY4"/>
              </a:cxn>
            </a:cxnLst>
            <a:pathLst>
              <a:path w="5486400" h="5638800">
                <a:moveTo>
                  <a:pt x="0" y="0"/>
                </a:moveTo>
                <a:lnTo>
                  <a:pt x="5486400" y="0"/>
                </a:lnTo>
                <a:lnTo>
                  <a:pt x="5486400" y="5638800"/>
                </a:lnTo>
                <a:lnTo>
                  <a:pt x="0" y="5638800"/>
                </a:lnTo>
                <a:lnTo>
                  <a:pt x="0" y="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装饰  7"/>
          <p:cNvSpPr>
            <a:spLocks noGrp="1"/>
          </p:cNvSpPr>
          <p:nvPr>
            <p:ph type="body" idx="16393" hasCustomPrompt="1"/>
            <p:custDataLst>
              <p:tags r:id="rId7"/>
            </p:custDataLst>
          </p:nvPr>
        </p:nvSpPr>
        <p:spPr>
          <a:xfrm>
            <a:off x="609600" y="22860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9" name="文本占位符 8"/>
          <p:cNvSpPr>
            <a:spLocks noGrp="1"/>
          </p:cNvSpPr>
          <p:nvPr>
            <p:ph type="body" idx="16386" hasCustomPrompt="1"/>
            <p:custDataLst>
              <p:tags r:id="rId8"/>
            </p:custDataLst>
          </p:nvPr>
        </p:nvSpPr>
        <p:spPr>
          <a:xfrm>
            <a:off x="762000" y="22860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762000" y="2794000"/>
            <a:ext cx="47244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4" hasCustomPrompt="1"/>
            <p:custDataLst>
              <p:tags r:id="rId10"/>
            </p:custDataLst>
          </p:nvPr>
        </p:nvSpPr>
        <p:spPr>
          <a:xfrm>
            <a:off x="609600" y="37084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文本占位符 11"/>
          <p:cNvSpPr>
            <a:spLocks noGrp="1"/>
          </p:cNvSpPr>
          <p:nvPr>
            <p:ph type="body" idx="16388" hasCustomPrompt="1"/>
            <p:custDataLst>
              <p:tags r:id="rId11"/>
            </p:custDataLst>
          </p:nvPr>
        </p:nvSpPr>
        <p:spPr>
          <a:xfrm>
            <a:off x="762000" y="37084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3" name="文本占位符 12"/>
          <p:cNvSpPr>
            <a:spLocks noGrp="1"/>
          </p:cNvSpPr>
          <p:nvPr>
            <p:ph type="body" idx="16389" hasCustomPrompt="1"/>
            <p:custDataLst>
              <p:tags r:id="rId12"/>
            </p:custDataLst>
          </p:nvPr>
        </p:nvSpPr>
        <p:spPr>
          <a:xfrm>
            <a:off x="762000" y="4216400"/>
            <a:ext cx="47244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4" name="装饰  3"/>
          <p:cNvSpPr>
            <a:spLocks noGrp="1"/>
          </p:cNvSpPr>
          <p:nvPr>
            <p:ph type="body" idx="16395" hasCustomPrompt="1"/>
            <p:custDataLst>
              <p:tags r:id="rId13"/>
            </p:custDataLst>
          </p:nvPr>
        </p:nvSpPr>
        <p:spPr>
          <a:xfrm>
            <a:off x="609600" y="5130800"/>
            <a:ext cx="50800" cy="1117600"/>
          </a:xfrm>
          <a:custGeom>
            <a:avLst/>
            <a:gdLst>
              <a:gd name="connisteX0" fmla="*/ 0 w 50800"/>
              <a:gd name="connsiteY0" fmla="*/ 25400 h 1117600"/>
              <a:gd name="connisteX1" fmla="*/ 25400 w 50800"/>
              <a:gd name="connsiteY1" fmla="*/ 0 h 1117600"/>
              <a:gd name="connisteX2" fmla="*/ 25400 w 50800"/>
              <a:gd name="connsiteY2" fmla="*/ 0 h 1117600"/>
              <a:gd name="connisteX3" fmla="*/ 50800 w 50800"/>
              <a:gd name="connsiteY3" fmla="*/ 25400 h 1117600"/>
              <a:gd name="connisteX4" fmla="*/ 50800 w 50800"/>
              <a:gd name="connsiteY4" fmla="*/ 1092200 h 1117600"/>
              <a:gd name="connisteX5" fmla="*/ 25400 w 50800"/>
              <a:gd name="connsiteY5" fmla="*/ 1117600 h 1117600"/>
              <a:gd name="connisteX6" fmla="*/ 25400 w 50800"/>
              <a:gd name="connsiteY6" fmla="*/ 1117600 h 1117600"/>
              <a:gd name="connisteX7" fmla="*/ 0 w 50800"/>
              <a:gd name="connsiteY7" fmla="*/ 1092200 h 1117600"/>
              <a:gd name="connisteX8" fmla="*/ 0 w 50800"/>
              <a:gd name="connsiteY8" fmla="*/ 25400 h 1117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117600">
                <a:moveTo>
                  <a:pt x="0" y="25400"/>
                </a:moveTo>
                <a:cubicBezTo>
                  <a:pt x="0" y="11372"/>
                  <a:pt x="11372" y="0"/>
                  <a:pt x="25400" y="0"/>
                </a:cubicBezTo>
                <a:lnTo>
                  <a:pt x="25400" y="0"/>
                </a:lnTo>
                <a:cubicBezTo>
                  <a:pt x="39428" y="0"/>
                  <a:pt x="50800" y="11372"/>
                  <a:pt x="50800" y="25400"/>
                </a:cubicBezTo>
                <a:lnTo>
                  <a:pt x="50800" y="1092200"/>
                </a:lnTo>
                <a:cubicBezTo>
                  <a:pt x="50800" y="1106228"/>
                  <a:pt x="39428" y="1117600"/>
                  <a:pt x="25400" y="1117600"/>
                </a:cubicBezTo>
                <a:lnTo>
                  <a:pt x="25400" y="1117600"/>
                </a:lnTo>
                <a:cubicBezTo>
                  <a:pt x="11372" y="1117600"/>
                  <a:pt x="0" y="1106228"/>
                  <a:pt x="0" y="10922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文本占位符 14"/>
          <p:cNvSpPr>
            <a:spLocks noGrp="1"/>
          </p:cNvSpPr>
          <p:nvPr>
            <p:ph type="body" idx="16390" hasCustomPrompt="1"/>
            <p:custDataLst>
              <p:tags r:id="rId14"/>
            </p:custDataLst>
          </p:nvPr>
        </p:nvSpPr>
        <p:spPr>
          <a:xfrm>
            <a:off x="762000" y="5130800"/>
            <a:ext cx="47244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文本占位符 15"/>
          <p:cNvSpPr>
            <a:spLocks noGrp="1"/>
          </p:cNvSpPr>
          <p:nvPr>
            <p:ph type="body" idx="16391" hasCustomPrompt="1"/>
            <p:custDataLst>
              <p:tags r:id="rId15"/>
            </p:custDataLst>
          </p:nvPr>
        </p:nvSpPr>
        <p:spPr>
          <a:xfrm>
            <a:off x="762000" y="5638800"/>
            <a:ext cx="47244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正文页-42_16">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2" hasCustomPrompt="1"/>
            <p:custDataLst>
              <p:tags r:id="rId6"/>
            </p:custDataLst>
          </p:nvPr>
        </p:nvSpPr>
        <p:spPr>
          <a:xfrm>
            <a:off x="609600" y="1524000"/>
            <a:ext cx="10972800" cy="2540000"/>
          </a:xfrm>
          <a:custGeom>
            <a:avLst/>
            <a:gdLst>
              <a:gd name="connisteX0" fmla="*/ 0 w 10972800"/>
              <a:gd name="connsiteY0" fmla="*/ 203200 h 2540000"/>
              <a:gd name="connisteX1" fmla="*/ 203200 w 10972800"/>
              <a:gd name="connsiteY1" fmla="*/ 0 h 2540000"/>
              <a:gd name="connisteX2" fmla="*/ 10769600 w 10972800"/>
              <a:gd name="connsiteY2" fmla="*/ 0 h 2540000"/>
              <a:gd name="connisteX3" fmla="*/ 10972800 w 10972800"/>
              <a:gd name="connsiteY3" fmla="*/ 203200 h 2540000"/>
              <a:gd name="connisteX4" fmla="*/ 10972800 w 10972800"/>
              <a:gd name="connsiteY4" fmla="*/ 2336800 h 2540000"/>
              <a:gd name="connisteX5" fmla="*/ 10769600 w 10972800"/>
              <a:gd name="connsiteY5" fmla="*/ 2540000 h 2540000"/>
              <a:gd name="connisteX6" fmla="*/ 203200 w 10972800"/>
              <a:gd name="connsiteY6" fmla="*/ 2540000 h 2540000"/>
              <a:gd name="connisteX7" fmla="*/ 0 w 10972800"/>
              <a:gd name="connsiteY7" fmla="*/ 2336800 h 2540000"/>
              <a:gd name="connisteX8" fmla="*/ 0 w 10972800"/>
              <a:gd name="connsiteY8" fmla="*/ 203200 h 2540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540000">
                <a:moveTo>
                  <a:pt x="0" y="203200"/>
                </a:moveTo>
                <a:cubicBezTo>
                  <a:pt x="0" y="90976"/>
                  <a:pt x="90976" y="0"/>
                  <a:pt x="203200" y="0"/>
                </a:cubicBezTo>
                <a:lnTo>
                  <a:pt x="10769600" y="0"/>
                </a:lnTo>
                <a:cubicBezTo>
                  <a:pt x="10881824" y="0"/>
                  <a:pt x="10972800" y="90976"/>
                  <a:pt x="10972800" y="203200"/>
                </a:cubicBezTo>
                <a:lnTo>
                  <a:pt x="10972800" y="2336800"/>
                </a:lnTo>
                <a:cubicBezTo>
                  <a:pt x="10972800" y="2449024"/>
                  <a:pt x="10881824" y="2540000"/>
                  <a:pt x="10769600" y="2540000"/>
                </a:cubicBezTo>
                <a:lnTo>
                  <a:pt x="203200" y="2540000"/>
                </a:lnTo>
                <a:cubicBezTo>
                  <a:pt x="90976" y="2540000"/>
                  <a:pt x="0" y="2449024"/>
                  <a:pt x="0" y="2336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装饰  7"/>
          <p:cNvSpPr>
            <a:spLocks noGrp="1"/>
          </p:cNvSpPr>
          <p:nvPr>
            <p:ph type="body" idx="16393" hasCustomPrompt="1"/>
            <p:custDataLst>
              <p:tags r:id="rId7"/>
            </p:custDataLst>
          </p:nvPr>
        </p:nvSpPr>
        <p:spPr>
          <a:xfrm>
            <a:off x="609600" y="45212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9" name="文本占位符 8"/>
          <p:cNvSpPr>
            <a:spLocks noGrp="1"/>
          </p:cNvSpPr>
          <p:nvPr>
            <p:ph type="body" idx="16386" hasCustomPrompt="1"/>
            <p:custDataLst>
              <p:tags r:id="rId8"/>
            </p:custDataLst>
          </p:nvPr>
        </p:nvSpPr>
        <p:spPr>
          <a:xfrm>
            <a:off x="762000" y="45212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762000" y="50292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4" hasCustomPrompt="1"/>
            <p:custDataLst>
              <p:tags r:id="rId10"/>
            </p:custDataLst>
          </p:nvPr>
        </p:nvSpPr>
        <p:spPr>
          <a:xfrm>
            <a:off x="4470400" y="45212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文本占位符 11"/>
          <p:cNvSpPr>
            <a:spLocks noGrp="1"/>
          </p:cNvSpPr>
          <p:nvPr>
            <p:ph type="body" idx="16388" hasCustomPrompt="1"/>
            <p:custDataLst>
              <p:tags r:id="rId11"/>
            </p:custDataLst>
          </p:nvPr>
        </p:nvSpPr>
        <p:spPr>
          <a:xfrm>
            <a:off x="4622800" y="45212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3" name="文本占位符 12"/>
          <p:cNvSpPr>
            <a:spLocks noGrp="1"/>
          </p:cNvSpPr>
          <p:nvPr>
            <p:ph type="body" idx="16389" hasCustomPrompt="1"/>
            <p:custDataLst>
              <p:tags r:id="rId12"/>
            </p:custDataLst>
          </p:nvPr>
        </p:nvSpPr>
        <p:spPr>
          <a:xfrm>
            <a:off x="4622800" y="50292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4" name="装饰  3"/>
          <p:cNvSpPr>
            <a:spLocks noGrp="1"/>
          </p:cNvSpPr>
          <p:nvPr>
            <p:ph type="body" idx="16395" hasCustomPrompt="1"/>
            <p:custDataLst>
              <p:tags r:id="rId13"/>
            </p:custDataLst>
          </p:nvPr>
        </p:nvSpPr>
        <p:spPr>
          <a:xfrm>
            <a:off x="8331200" y="4521200"/>
            <a:ext cx="50800" cy="17272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文本占位符 14"/>
          <p:cNvSpPr>
            <a:spLocks noGrp="1"/>
          </p:cNvSpPr>
          <p:nvPr>
            <p:ph type="body" idx="16390" hasCustomPrompt="1"/>
            <p:custDataLst>
              <p:tags r:id="rId14"/>
            </p:custDataLst>
          </p:nvPr>
        </p:nvSpPr>
        <p:spPr>
          <a:xfrm>
            <a:off x="8483600" y="4521200"/>
            <a:ext cx="3098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6" name="文本占位符 15"/>
          <p:cNvSpPr>
            <a:spLocks noGrp="1"/>
          </p:cNvSpPr>
          <p:nvPr>
            <p:ph type="body" idx="16391" hasCustomPrompt="1"/>
            <p:custDataLst>
              <p:tags r:id="rId15"/>
            </p:custDataLst>
          </p:nvPr>
        </p:nvSpPr>
        <p:spPr>
          <a:xfrm>
            <a:off x="8483600" y="5029200"/>
            <a:ext cx="3098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正文页-10013_3">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88" hasCustomPrompt="1"/>
            <p:custDataLst>
              <p:tags r:id="rId6"/>
            </p:custDataLst>
          </p:nvPr>
        </p:nvSpPr>
        <p:spPr>
          <a:xfrm>
            <a:off x="609600" y="1524000"/>
            <a:ext cx="10972800" cy="2794000"/>
          </a:xfrm>
          <a:custGeom>
            <a:avLst/>
            <a:gdLst>
              <a:gd name="connisteX0" fmla="*/ 0 w 10972800"/>
              <a:gd name="connsiteY0" fmla="*/ 203200 h 2794000"/>
              <a:gd name="connisteX1" fmla="*/ 203200 w 10972800"/>
              <a:gd name="connsiteY1" fmla="*/ 0 h 2794000"/>
              <a:gd name="connisteX2" fmla="*/ 10769600 w 10972800"/>
              <a:gd name="connsiteY2" fmla="*/ 0 h 2794000"/>
              <a:gd name="connisteX3" fmla="*/ 10972800 w 10972800"/>
              <a:gd name="connsiteY3" fmla="*/ 203200 h 2794000"/>
              <a:gd name="connisteX4" fmla="*/ 10972800 w 10972800"/>
              <a:gd name="connsiteY4" fmla="*/ 2590800 h 2794000"/>
              <a:gd name="connisteX5" fmla="*/ 10769600 w 10972800"/>
              <a:gd name="connsiteY5" fmla="*/ 2794000 h 2794000"/>
              <a:gd name="connisteX6" fmla="*/ 203200 w 10972800"/>
              <a:gd name="connsiteY6" fmla="*/ 2794000 h 2794000"/>
              <a:gd name="connisteX7" fmla="*/ 0 w 10972800"/>
              <a:gd name="connsiteY7" fmla="*/ 2590800 h 2794000"/>
              <a:gd name="connisteX8" fmla="*/ 0 w 10972800"/>
              <a:gd name="connsiteY8" fmla="*/ 203200 h 2794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794000">
                <a:moveTo>
                  <a:pt x="0" y="203200"/>
                </a:moveTo>
                <a:cubicBezTo>
                  <a:pt x="0" y="90976"/>
                  <a:pt x="90976" y="0"/>
                  <a:pt x="203200" y="0"/>
                </a:cubicBezTo>
                <a:lnTo>
                  <a:pt x="10769600" y="0"/>
                </a:lnTo>
                <a:cubicBezTo>
                  <a:pt x="10881824" y="0"/>
                  <a:pt x="10972800" y="90976"/>
                  <a:pt x="10972800" y="203200"/>
                </a:cubicBezTo>
                <a:lnTo>
                  <a:pt x="10972800" y="2590800"/>
                </a:lnTo>
                <a:cubicBezTo>
                  <a:pt x="10972800" y="2703024"/>
                  <a:pt x="10881824" y="2794000"/>
                  <a:pt x="10769600" y="2794000"/>
                </a:cubicBezTo>
                <a:lnTo>
                  <a:pt x="203200" y="2794000"/>
                </a:lnTo>
                <a:cubicBezTo>
                  <a:pt x="90976" y="2794000"/>
                  <a:pt x="0" y="2703024"/>
                  <a:pt x="0" y="2590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6" hasCustomPrompt="1"/>
            <p:custDataLst>
              <p:tags r:id="rId7"/>
            </p:custDataLst>
          </p:nvPr>
        </p:nvSpPr>
        <p:spPr>
          <a:xfrm>
            <a:off x="609600" y="4775200"/>
            <a:ext cx="10972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9" name="文本占位符 8"/>
          <p:cNvSpPr>
            <a:spLocks noGrp="1"/>
          </p:cNvSpPr>
          <p:nvPr>
            <p:ph type="body" idx="16387" hasCustomPrompt="1"/>
            <p:custDataLst>
              <p:tags r:id="rId8"/>
            </p:custDataLst>
          </p:nvPr>
        </p:nvSpPr>
        <p:spPr>
          <a:xfrm>
            <a:off x="609600" y="5334000"/>
            <a:ext cx="109728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正文页-51_11">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31750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0" hasCustomPrompt="1"/>
            <p:custDataLst>
              <p:tags r:id="rId6"/>
            </p:custDataLst>
          </p:nvPr>
        </p:nvSpPr>
        <p:spPr>
          <a:xfrm>
            <a:off x="609600" y="609600"/>
            <a:ext cx="10972800" cy="2032000"/>
          </a:xfrm>
          <a:custGeom>
            <a:avLst/>
            <a:gdLst>
              <a:gd name="connisteX0" fmla="*/ 0 w 10972800"/>
              <a:gd name="connsiteY0" fmla="*/ 203200 h 2032000"/>
              <a:gd name="connisteX1" fmla="*/ 203200 w 10972800"/>
              <a:gd name="connsiteY1" fmla="*/ 0 h 2032000"/>
              <a:gd name="connisteX2" fmla="*/ 10769600 w 10972800"/>
              <a:gd name="connsiteY2" fmla="*/ 0 h 2032000"/>
              <a:gd name="connisteX3" fmla="*/ 10972800 w 10972800"/>
              <a:gd name="connsiteY3" fmla="*/ 203200 h 2032000"/>
              <a:gd name="connisteX4" fmla="*/ 10972800 w 10972800"/>
              <a:gd name="connsiteY4" fmla="*/ 1828800 h 2032000"/>
              <a:gd name="connisteX5" fmla="*/ 10769600 w 10972800"/>
              <a:gd name="connsiteY5" fmla="*/ 2032000 h 2032000"/>
              <a:gd name="connisteX6" fmla="*/ 203200 w 10972800"/>
              <a:gd name="connsiteY6" fmla="*/ 2032000 h 2032000"/>
              <a:gd name="connisteX7" fmla="*/ 0 w 10972800"/>
              <a:gd name="connsiteY7" fmla="*/ 1828800 h 2032000"/>
              <a:gd name="connisteX8" fmla="*/ 0 w 109728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032000">
                <a:moveTo>
                  <a:pt x="0" y="203200"/>
                </a:moveTo>
                <a:cubicBezTo>
                  <a:pt x="0" y="90976"/>
                  <a:pt x="90976" y="0"/>
                  <a:pt x="203200" y="0"/>
                </a:cubicBezTo>
                <a:lnTo>
                  <a:pt x="10769600" y="0"/>
                </a:lnTo>
                <a:cubicBezTo>
                  <a:pt x="10881824" y="0"/>
                  <a:pt x="10972800" y="90976"/>
                  <a:pt x="10972800" y="203200"/>
                </a:cubicBezTo>
                <a:lnTo>
                  <a:pt x="10972800" y="1828800"/>
                </a:lnTo>
                <a:cubicBezTo>
                  <a:pt x="10972800" y="1941024"/>
                  <a:pt x="10881824" y="2032000"/>
                  <a:pt x="10769600" y="2032000"/>
                </a:cubicBezTo>
                <a:lnTo>
                  <a:pt x="203200" y="2032000"/>
                </a:lnTo>
                <a:cubicBezTo>
                  <a:pt x="90976" y="2032000"/>
                  <a:pt x="0" y="1941024"/>
                  <a:pt x="0" y="18288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6" hasCustomPrompt="1"/>
            <p:custDataLst>
              <p:tags r:id="rId7"/>
            </p:custDataLst>
          </p:nvPr>
        </p:nvSpPr>
        <p:spPr>
          <a:xfrm>
            <a:off x="609600" y="4165600"/>
            <a:ext cx="5181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9" name="文本占位符 8"/>
          <p:cNvSpPr>
            <a:spLocks noGrp="1"/>
          </p:cNvSpPr>
          <p:nvPr>
            <p:ph type="body" idx="16387" hasCustomPrompt="1"/>
            <p:custDataLst>
              <p:tags r:id="rId8"/>
            </p:custDataLst>
          </p:nvPr>
        </p:nvSpPr>
        <p:spPr>
          <a:xfrm>
            <a:off x="609600" y="4724400"/>
            <a:ext cx="51816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文本占位符 9"/>
          <p:cNvSpPr>
            <a:spLocks noGrp="1"/>
          </p:cNvSpPr>
          <p:nvPr>
            <p:ph type="body" idx="16388" hasCustomPrompt="1"/>
            <p:custDataLst>
              <p:tags r:id="rId9"/>
            </p:custDataLst>
          </p:nvPr>
        </p:nvSpPr>
        <p:spPr>
          <a:xfrm>
            <a:off x="6400800" y="4165600"/>
            <a:ext cx="51816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1" name="文本占位符 10"/>
          <p:cNvSpPr>
            <a:spLocks noGrp="1"/>
          </p:cNvSpPr>
          <p:nvPr>
            <p:ph type="body" idx="16389" hasCustomPrompt="1"/>
            <p:custDataLst>
              <p:tags r:id="rId10"/>
            </p:custDataLst>
          </p:nvPr>
        </p:nvSpPr>
        <p:spPr>
          <a:xfrm>
            <a:off x="6400800" y="4724400"/>
            <a:ext cx="5181600" cy="15240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正文页-10007_16">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文本占位符 6"/>
          <p:cNvSpPr>
            <a:spLocks noGrp="1"/>
          </p:cNvSpPr>
          <p:nvPr>
            <p:ph type="body" idx="16386" hasCustomPrompt="1"/>
            <p:custDataLst>
              <p:tags r:id="rId6"/>
            </p:custDataLst>
          </p:nvPr>
        </p:nvSpPr>
        <p:spPr>
          <a:xfrm>
            <a:off x="609600" y="2387600"/>
            <a:ext cx="3251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8" name="文本占位符 7"/>
          <p:cNvSpPr>
            <a:spLocks noGrp="1"/>
          </p:cNvSpPr>
          <p:nvPr>
            <p:ph type="body" idx="16387" hasCustomPrompt="1"/>
            <p:custDataLst>
              <p:tags r:id="rId7"/>
            </p:custDataLst>
          </p:nvPr>
        </p:nvSpPr>
        <p:spPr>
          <a:xfrm>
            <a:off x="609600" y="2946400"/>
            <a:ext cx="32512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9" name="文本占位符 8"/>
          <p:cNvSpPr>
            <a:spLocks noGrp="1"/>
          </p:cNvSpPr>
          <p:nvPr>
            <p:ph type="body" idx="16388" hasCustomPrompt="1"/>
            <p:custDataLst>
              <p:tags r:id="rId8"/>
            </p:custDataLst>
          </p:nvPr>
        </p:nvSpPr>
        <p:spPr>
          <a:xfrm>
            <a:off x="4470400" y="2387600"/>
            <a:ext cx="3251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9" hasCustomPrompt="1"/>
            <p:custDataLst>
              <p:tags r:id="rId9"/>
            </p:custDataLst>
          </p:nvPr>
        </p:nvSpPr>
        <p:spPr>
          <a:xfrm>
            <a:off x="4470400" y="2946400"/>
            <a:ext cx="32512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文本占位符 10"/>
          <p:cNvSpPr>
            <a:spLocks noGrp="1"/>
          </p:cNvSpPr>
          <p:nvPr>
            <p:ph type="body" idx="16390" hasCustomPrompt="1"/>
            <p:custDataLst>
              <p:tags r:id="rId10"/>
            </p:custDataLst>
          </p:nvPr>
        </p:nvSpPr>
        <p:spPr>
          <a:xfrm>
            <a:off x="8331200" y="2387600"/>
            <a:ext cx="3251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2" name="文本占位符 11"/>
          <p:cNvSpPr>
            <a:spLocks noGrp="1"/>
          </p:cNvSpPr>
          <p:nvPr>
            <p:ph type="body" idx="16391" hasCustomPrompt="1"/>
            <p:custDataLst>
              <p:tags r:id="rId11"/>
            </p:custDataLst>
          </p:nvPr>
        </p:nvSpPr>
        <p:spPr>
          <a:xfrm>
            <a:off x="8331200" y="2946400"/>
            <a:ext cx="3251200" cy="2438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正文页-30_71">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5257800" y="533400"/>
            <a:ext cx="63246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0" hasCustomPrompt="1"/>
            <p:custDataLst>
              <p:tags r:id="rId6"/>
            </p:custDataLst>
          </p:nvPr>
        </p:nvSpPr>
        <p:spPr>
          <a:xfrm>
            <a:off x="609600" y="609600"/>
            <a:ext cx="4038600" cy="5638800"/>
          </a:xfrm>
          <a:custGeom>
            <a:avLst/>
            <a:gdLst>
              <a:gd name="connisteX0" fmla="*/ 0 w 4038600"/>
              <a:gd name="connsiteY0" fmla="*/ 203200 h 5638800"/>
              <a:gd name="connisteX1" fmla="*/ 203200 w 4038600"/>
              <a:gd name="connsiteY1" fmla="*/ 0 h 5638800"/>
              <a:gd name="connisteX2" fmla="*/ 3835400 w 4038600"/>
              <a:gd name="connsiteY2" fmla="*/ 0 h 5638800"/>
              <a:gd name="connisteX3" fmla="*/ 4038600 w 4038600"/>
              <a:gd name="connsiteY3" fmla="*/ 203200 h 5638800"/>
              <a:gd name="connisteX4" fmla="*/ 4038600 w 4038600"/>
              <a:gd name="connsiteY4" fmla="*/ 5435600 h 5638800"/>
              <a:gd name="connisteX5" fmla="*/ 3835400 w 4038600"/>
              <a:gd name="connsiteY5" fmla="*/ 5638800 h 5638800"/>
              <a:gd name="connisteX6" fmla="*/ 203200 w 4038600"/>
              <a:gd name="connsiteY6" fmla="*/ 5638800 h 5638800"/>
              <a:gd name="connisteX7" fmla="*/ 0 w 4038600"/>
              <a:gd name="connsiteY7" fmla="*/ 5435600 h 5638800"/>
              <a:gd name="connisteX8" fmla="*/ 0 w 4038600"/>
              <a:gd name="connsiteY8" fmla="*/ 203200 h 5638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4038600" h="5638800">
                <a:moveTo>
                  <a:pt x="0" y="203200"/>
                </a:moveTo>
                <a:cubicBezTo>
                  <a:pt x="0" y="90976"/>
                  <a:pt x="90976" y="0"/>
                  <a:pt x="203200" y="0"/>
                </a:cubicBezTo>
                <a:lnTo>
                  <a:pt x="3835400" y="0"/>
                </a:lnTo>
                <a:cubicBezTo>
                  <a:pt x="3947624" y="0"/>
                  <a:pt x="4038600" y="90976"/>
                  <a:pt x="4038600" y="203200"/>
                </a:cubicBezTo>
                <a:lnTo>
                  <a:pt x="4038600" y="5435600"/>
                </a:lnTo>
                <a:cubicBezTo>
                  <a:pt x="4038600" y="5547824"/>
                  <a:pt x="3947624" y="5638800"/>
                  <a:pt x="3835400" y="5638800"/>
                </a:cubicBezTo>
                <a:lnTo>
                  <a:pt x="203200" y="5638800"/>
                </a:lnTo>
                <a:cubicBezTo>
                  <a:pt x="90976" y="5638800"/>
                  <a:pt x="0" y="5547824"/>
                  <a:pt x="0" y="5435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装饰  7"/>
          <p:cNvSpPr>
            <a:spLocks noGrp="1"/>
          </p:cNvSpPr>
          <p:nvPr>
            <p:ph type="body" idx="16391" hasCustomPrompt="1"/>
            <p:custDataLst>
              <p:tags r:id="rId7"/>
            </p:custDataLst>
          </p:nvPr>
        </p:nvSpPr>
        <p:spPr>
          <a:xfrm>
            <a:off x="5257800" y="2794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9" name="文本占位符 8"/>
          <p:cNvSpPr>
            <a:spLocks noGrp="1"/>
          </p:cNvSpPr>
          <p:nvPr>
            <p:ph type="body" idx="16386" hasCustomPrompt="1"/>
            <p:custDataLst>
              <p:tags r:id="rId8"/>
            </p:custDataLst>
          </p:nvPr>
        </p:nvSpPr>
        <p:spPr>
          <a:xfrm>
            <a:off x="5410200" y="2794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5410200" y="3302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2" hasCustomPrompt="1"/>
            <p:custDataLst>
              <p:tags r:id="rId10"/>
            </p:custDataLst>
          </p:nvPr>
        </p:nvSpPr>
        <p:spPr>
          <a:xfrm>
            <a:off x="5257800" y="482600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文本占位符 11"/>
          <p:cNvSpPr>
            <a:spLocks noGrp="1"/>
          </p:cNvSpPr>
          <p:nvPr>
            <p:ph type="body" idx="16388" hasCustomPrompt="1"/>
            <p:custDataLst>
              <p:tags r:id="rId11"/>
            </p:custDataLst>
          </p:nvPr>
        </p:nvSpPr>
        <p:spPr>
          <a:xfrm>
            <a:off x="5410200" y="4826000"/>
            <a:ext cx="6172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3" name="文本占位符 12"/>
          <p:cNvSpPr>
            <a:spLocks noGrp="1"/>
          </p:cNvSpPr>
          <p:nvPr>
            <p:ph type="body" idx="16389" hasCustomPrompt="1"/>
            <p:custDataLst>
              <p:tags r:id="rId12"/>
            </p:custDataLst>
          </p:nvPr>
        </p:nvSpPr>
        <p:spPr>
          <a:xfrm>
            <a:off x="5410200" y="5334000"/>
            <a:ext cx="61722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正文页-10008_24">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图片占位符 6"/>
          <p:cNvSpPr>
            <a:spLocks noGrp="1"/>
          </p:cNvSpPr>
          <p:nvPr>
            <p:ph type="pic" idx="16394" hasCustomPrompt="1"/>
            <p:custDataLst>
              <p:tags r:id="rId6"/>
            </p:custDataLst>
          </p:nvPr>
        </p:nvSpPr>
        <p:spPr>
          <a:xfrm>
            <a:off x="1143000" y="1955800"/>
            <a:ext cx="1219200" cy="12192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8" name="文本占位符 7"/>
          <p:cNvSpPr>
            <a:spLocks noGrp="1"/>
          </p:cNvSpPr>
          <p:nvPr>
            <p:ph type="body" idx="16386" hasCustomPrompt="1"/>
            <p:custDataLst>
              <p:tags r:id="rId7"/>
            </p:custDataLst>
          </p:nvPr>
        </p:nvSpPr>
        <p:spPr>
          <a:xfrm>
            <a:off x="609600" y="3479800"/>
            <a:ext cx="22860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9" name="文本占位符 8"/>
          <p:cNvSpPr>
            <a:spLocks noGrp="1"/>
          </p:cNvSpPr>
          <p:nvPr>
            <p:ph type="body" idx="16387" hasCustomPrompt="1"/>
            <p:custDataLst>
              <p:tags r:id="rId8"/>
            </p:custDataLst>
          </p:nvPr>
        </p:nvSpPr>
        <p:spPr>
          <a:xfrm>
            <a:off x="609600" y="3987800"/>
            <a:ext cx="2286000" cy="18288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图片占位符 9"/>
          <p:cNvSpPr>
            <a:spLocks noGrp="1"/>
          </p:cNvSpPr>
          <p:nvPr>
            <p:ph type="pic" idx="16395" hasCustomPrompt="1"/>
            <p:custDataLst>
              <p:tags r:id="rId9"/>
            </p:custDataLst>
          </p:nvPr>
        </p:nvSpPr>
        <p:spPr>
          <a:xfrm>
            <a:off x="4038600" y="1955800"/>
            <a:ext cx="1219200" cy="12192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1" name="文本占位符 10"/>
          <p:cNvSpPr>
            <a:spLocks noGrp="1"/>
          </p:cNvSpPr>
          <p:nvPr>
            <p:ph type="body" idx="16388" hasCustomPrompt="1"/>
            <p:custDataLst>
              <p:tags r:id="rId10"/>
            </p:custDataLst>
          </p:nvPr>
        </p:nvSpPr>
        <p:spPr>
          <a:xfrm>
            <a:off x="3505200" y="3479800"/>
            <a:ext cx="22860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2" name="文本占位符 11"/>
          <p:cNvSpPr>
            <a:spLocks noGrp="1"/>
          </p:cNvSpPr>
          <p:nvPr>
            <p:ph type="body" idx="16389" hasCustomPrompt="1"/>
            <p:custDataLst>
              <p:tags r:id="rId11"/>
            </p:custDataLst>
          </p:nvPr>
        </p:nvSpPr>
        <p:spPr>
          <a:xfrm>
            <a:off x="3505200" y="3987800"/>
            <a:ext cx="2286000" cy="18288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图片占位符 12"/>
          <p:cNvSpPr>
            <a:spLocks noGrp="1"/>
          </p:cNvSpPr>
          <p:nvPr>
            <p:ph type="pic" idx="16396" hasCustomPrompt="1"/>
            <p:custDataLst>
              <p:tags r:id="rId12"/>
            </p:custDataLst>
          </p:nvPr>
        </p:nvSpPr>
        <p:spPr>
          <a:xfrm>
            <a:off x="6934200" y="1955800"/>
            <a:ext cx="1219200" cy="12192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4" name="文本占位符 13"/>
          <p:cNvSpPr>
            <a:spLocks noGrp="1"/>
          </p:cNvSpPr>
          <p:nvPr>
            <p:ph type="body" idx="16390" hasCustomPrompt="1"/>
            <p:custDataLst>
              <p:tags r:id="rId13"/>
            </p:custDataLst>
          </p:nvPr>
        </p:nvSpPr>
        <p:spPr>
          <a:xfrm>
            <a:off x="6400800" y="3479800"/>
            <a:ext cx="22860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5" name="文本占位符 14"/>
          <p:cNvSpPr>
            <a:spLocks noGrp="1"/>
          </p:cNvSpPr>
          <p:nvPr>
            <p:ph type="body" idx="16391" hasCustomPrompt="1"/>
            <p:custDataLst>
              <p:tags r:id="rId14"/>
            </p:custDataLst>
          </p:nvPr>
        </p:nvSpPr>
        <p:spPr>
          <a:xfrm>
            <a:off x="6400800" y="3987800"/>
            <a:ext cx="2286000" cy="18288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6" name="图片占位符 15"/>
          <p:cNvSpPr>
            <a:spLocks noGrp="1"/>
          </p:cNvSpPr>
          <p:nvPr>
            <p:ph type="pic" idx="16397" hasCustomPrompt="1"/>
            <p:custDataLst>
              <p:tags r:id="rId15"/>
            </p:custDataLst>
          </p:nvPr>
        </p:nvSpPr>
        <p:spPr>
          <a:xfrm>
            <a:off x="9829800" y="1955800"/>
            <a:ext cx="1219200" cy="121920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7" name="文本占位符 16"/>
          <p:cNvSpPr>
            <a:spLocks noGrp="1"/>
          </p:cNvSpPr>
          <p:nvPr>
            <p:ph type="body" idx="16392" hasCustomPrompt="1"/>
            <p:custDataLst>
              <p:tags r:id="rId16"/>
            </p:custDataLst>
          </p:nvPr>
        </p:nvSpPr>
        <p:spPr>
          <a:xfrm>
            <a:off x="9296400" y="3479800"/>
            <a:ext cx="22860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项标题</a:t>
            </a:r>
            <a:endParaRPr lang="zh-CN" altLang="en-US" smtClean="0"/>
          </a:p>
        </p:txBody>
      </p:sp>
      <p:sp>
        <p:nvSpPr>
          <p:cNvPr id="18" name="文本占位符 17"/>
          <p:cNvSpPr>
            <a:spLocks noGrp="1"/>
          </p:cNvSpPr>
          <p:nvPr>
            <p:ph type="body" idx="16393" hasCustomPrompt="1"/>
            <p:custDataLst>
              <p:tags r:id="rId17"/>
            </p:custDataLst>
          </p:nvPr>
        </p:nvSpPr>
        <p:spPr>
          <a:xfrm>
            <a:off x="9296400" y="3987800"/>
            <a:ext cx="2286000" cy="1828800"/>
          </a:xfrm>
          <a:noFill/>
        </p:spPr>
        <p:txBody>
          <a:bodyPr lIns="0" tIns="0" rIns="0" bIns="0" anchor="t">
            <a:normAutofit/>
          </a:bodyPr>
          <a:lstStyle>
            <a:lvl1pPr marL="0" indent="0" algn="ct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正文页-60_17">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0" hasCustomPrompt="1"/>
            <p:custDataLst>
              <p:tags r:id="rId6"/>
            </p:custDataLst>
          </p:nvPr>
        </p:nvSpPr>
        <p:spPr>
          <a:xfrm>
            <a:off x="609600" y="1524000"/>
            <a:ext cx="4038600" cy="4724400"/>
          </a:xfrm>
          <a:custGeom>
            <a:avLst/>
            <a:gdLst>
              <a:gd name="connisteX0" fmla="*/ 0 w 4038600"/>
              <a:gd name="connsiteY0" fmla="*/ 203200 h 4724400"/>
              <a:gd name="connisteX1" fmla="*/ 203200 w 4038600"/>
              <a:gd name="connsiteY1" fmla="*/ 0 h 4724400"/>
              <a:gd name="connisteX2" fmla="*/ 4038600 w 4038600"/>
              <a:gd name="connsiteY2" fmla="*/ 0 h 4724400"/>
              <a:gd name="connisteX3" fmla="*/ 4038600 w 4038600"/>
              <a:gd name="connsiteY3" fmla="*/ 4724400 h 4724400"/>
              <a:gd name="connisteX4" fmla="*/ 203200 w 4038600"/>
              <a:gd name="connsiteY4" fmla="*/ 4724400 h 4724400"/>
              <a:gd name="connisteX5" fmla="*/ 0 w 4038600"/>
              <a:gd name="connsiteY5" fmla="*/ 4521200 h 4724400"/>
              <a:gd name="connisteX6" fmla="*/ 0 w 40386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4038600" h="4724400">
                <a:moveTo>
                  <a:pt x="0" y="203200"/>
                </a:moveTo>
                <a:cubicBezTo>
                  <a:pt x="0" y="90976"/>
                  <a:pt x="90976" y="0"/>
                  <a:pt x="203200" y="0"/>
                </a:cubicBezTo>
                <a:lnTo>
                  <a:pt x="4038600" y="0"/>
                </a:lnTo>
                <a:lnTo>
                  <a:pt x="4038600" y="4724400"/>
                </a:lnTo>
                <a:lnTo>
                  <a:pt x="203200" y="4724400"/>
                </a:lnTo>
                <a:cubicBezTo>
                  <a:pt x="90976" y="4724400"/>
                  <a:pt x="0" y="4633424"/>
                  <a:pt x="0" y="45212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装饰  7"/>
          <p:cNvSpPr>
            <a:spLocks noGrp="1"/>
          </p:cNvSpPr>
          <p:nvPr>
            <p:ph type="body" idx="16391" hasCustomPrompt="1"/>
            <p:custDataLst>
              <p:tags r:id="rId7"/>
            </p:custDataLst>
          </p:nvPr>
        </p:nvSpPr>
        <p:spPr>
          <a:xfrm>
            <a:off x="4648200" y="1524000"/>
            <a:ext cx="6934200" cy="4724400"/>
          </a:xfrm>
          <a:custGeom>
            <a:avLst/>
            <a:gdLst>
              <a:gd name="connisteX0" fmla="*/ 0 w 6934200"/>
              <a:gd name="connsiteY0" fmla="*/ 0 h 4724400"/>
              <a:gd name="connisteX1" fmla="*/ 6731000 w 6934200"/>
              <a:gd name="connsiteY1" fmla="*/ 0 h 4724400"/>
              <a:gd name="connisteX2" fmla="*/ 6934200 w 6934200"/>
              <a:gd name="connsiteY2" fmla="*/ 203200 h 4724400"/>
              <a:gd name="connisteX3" fmla="*/ 6934200 w 6934200"/>
              <a:gd name="connsiteY3" fmla="*/ 4521200 h 4724400"/>
              <a:gd name="connisteX4" fmla="*/ 6731000 w 6934200"/>
              <a:gd name="connsiteY4" fmla="*/ 4724400 h 4724400"/>
              <a:gd name="connisteX5" fmla="*/ 0 w 6934200"/>
              <a:gd name="connsiteY5" fmla="*/ 4724400 h 4724400"/>
              <a:gd name="connisteX6" fmla="*/ 0 w 6934200"/>
              <a:gd name="connsiteY6" fmla="*/ 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6934200" h="4724400">
                <a:moveTo>
                  <a:pt x="0" y="0"/>
                </a:moveTo>
                <a:lnTo>
                  <a:pt x="6731000" y="0"/>
                </a:lnTo>
                <a:cubicBezTo>
                  <a:pt x="6843224" y="0"/>
                  <a:pt x="6934200" y="90976"/>
                  <a:pt x="6934200" y="203200"/>
                </a:cubicBezTo>
                <a:lnTo>
                  <a:pt x="6934200" y="4521200"/>
                </a:lnTo>
                <a:cubicBezTo>
                  <a:pt x="6934200" y="4633424"/>
                  <a:pt x="6843224" y="4724400"/>
                  <a:pt x="6731000" y="4724400"/>
                </a:cubicBezTo>
                <a:lnTo>
                  <a:pt x="0" y="4724400"/>
                </a:lnTo>
                <a:lnTo>
                  <a:pt x="0" y="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9" name="文本占位符 8"/>
          <p:cNvSpPr>
            <a:spLocks noGrp="1"/>
          </p:cNvSpPr>
          <p:nvPr>
            <p:ph type="body" idx="16386" hasCustomPrompt="1"/>
            <p:custDataLst>
              <p:tags r:id="rId8"/>
            </p:custDataLst>
          </p:nvPr>
        </p:nvSpPr>
        <p:spPr>
          <a:xfrm>
            <a:off x="5105400" y="2108200"/>
            <a:ext cx="6019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5105400" y="2667000"/>
            <a:ext cx="60198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文本占位符 10"/>
          <p:cNvSpPr>
            <a:spLocks noGrp="1"/>
          </p:cNvSpPr>
          <p:nvPr>
            <p:ph type="body" idx="16388" hasCustomPrompt="1"/>
            <p:custDataLst>
              <p:tags r:id="rId10"/>
            </p:custDataLst>
          </p:nvPr>
        </p:nvSpPr>
        <p:spPr>
          <a:xfrm>
            <a:off x="5105400" y="4191000"/>
            <a:ext cx="6019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2" name="文本占位符 11"/>
          <p:cNvSpPr>
            <a:spLocks noGrp="1"/>
          </p:cNvSpPr>
          <p:nvPr>
            <p:ph type="body" idx="16389" hasCustomPrompt="1"/>
            <p:custDataLst>
              <p:tags r:id="rId11"/>
            </p:custDataLst>
          </p:nvPr>
        </p:nvSpPr>
        <p:spPr>
          <a:xfrm>
            <a:off x="5105400" y="4749800"/>
            <a:ext cx="6019800" cy="9144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正文页-8_6">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ctr">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文本占位符 6"/>
          <p:cNvSpPr>
            <a:spLocks noGrp="1"/>
          </p:cNvSpPr>
          <p:nvPr>
            <p:ph type="body" idx="16389" hasCustomPrompt="1"/>
            <p:custDataLst>
              <p:tags r:id="rId6"/>
            </p:custDataLst>
          </p:nvPr>
        </p:nvSpPr>
        <p:spPr>
          <a:xfrm>
            <a:off x="4330700" y="2184400"/>
            <a:ext cx="3530600" cy="3530600"/>
          </a:xfrm>
          <a:custGeom>
            <a:avLst/>
            <a:gdLst>
              <a:gd name="connisteX0" fmla="*/ 1765300 w 3530600"/>
              <a:gd name="connsiteY0" fmla="*/ 25400 h 3530600"/>
              <a:gd name="connisteX1" fmla="*/ 25400 w 3530600"/>
              <a:gd name="connsiteY1" fmla="*/ 1765300 h 3530600"/>
              <a:gd name="connisteX2" fmla="*/ 1765300 w 3530600"/>
              <a:gd name="connsiteY2" fmla="*/ 3505200 h 3530600"/>
              <a:gd name="connisteX3" fmla="*/ 3505200 w 3530600"/>
              <a:gd name="connsiteY3" fmla="*/ 1765300 h 3530600"/>
              <a:gd name="connisteX4" fmla="*/ 1765300 w 3530600"/>
              <a:gd name="connsiteY4" fmla="*/ 25400 h 3530600"/>
              <a:gd name="connisteX5" fmla="*/ 0 w 3530600"/>
              <a:gd name="connsiteY5" fmla="*/ 1765300 h 3530600"/>
              <a:gd name="connisteX6" fmla="*/ 1765300 w 3530600"/>
              <a:gd name="connsiteY6" fmla="*/ 0 h 3530600"/>
              <a:gd name="connisteX7" fmla="*/ 3530600 w 3530600"/>
              <a:gd name="connsiteY7" fmla="*/ 1765300 h 3530600"/>
              <a:gd name="connisteX8" fmla="*/ 1765300 w 3530600"/>
              <a:gd name="connsiteY8" fmla="*/ 3530600 h 3530600"/>
              <a:gd name="connisteX9" fmla="*/ 0 w 3530600"/>
              <a:gd name="connsiteY9" fmla="*/ 1765300 h 3530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Lst>
            <a:pathLst>
              <a:path w="3530600" h="3530600">
                <a:moveTo>
                  <a:pt x="1765300" y="25400"/>
                </a:moveTo>
                <a:cubicBezTo>
                  <a:pt x="804380" y="25400"/>
                  <a:pt x="25400" y="804380"/>
                  <a:pt x="25400" y="1765300"/>
                </a:cubicBezTo>
                <a:cubicBezTo>
                  <a:pt x="25400" y="2726220"/>
                  <a:pt x="804380" y="3505200"/>
                  <a:pt x="1765300" y="3505200"/>
                </a:cubicBezTo>
                <a:cubicBezTo>
                  <a:pt x="2726220" y="3505200"/>
                  <a:pt x="3505200" y="2726220"/>
                  <a:pt x="3505200" y="1765300"/>
                </a:cubicBezTo>
                <a:cubicBezTo>
                  <a:pt x="3505200" y="804380"/>
                  <a:pt x="2726220" y="25400"/>
                  <a:pt x="1765300" y="25400"/>
                </a:cubicBezTo>
                <a:moveTo>
                  <a:pt x="0" y="1765300"/>
                </a:moveTo>
                <a:cubicBezTo>
                  <a:pt x="0" y="790351"/>
                  <a:pt x="790351" y="0"/>
                  <a:pt x="1765300" y="0"/>
                </a:cubicBezTo>
                <a:cubicBezTo>
                  <a:pt x="2740254" y="0"/>
                  <a:pt x="3530600" y="790351"/>
                  <a:pt x="3530600" y="1765300"/>
                </a:cubicBezTo>
                <a:cubicBezTo>
                  <a:pt x="3530600" y="2740254"/>
                  <a:pt x="2740254" y="3530600"/>
                  <a:pt x="1765300" y="3530600"/>
                </a:cubicBezTo>
                <a:cubicBezTo>
                  <a:pt x="790351" y="3530600"/>
                  <a:pt x="0" y="2740254"/>
                  <a:pt x="0" y="1765300"/>
                </a:cubicBezTo>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90" hasCustomPrompt="1"/>
            <p:custDataLst>
              <p:tags r:id="rId7"/>
            </p:custDataLst>
          </p:nvPr>
        </p:nvSpPr>
        <p:spPr>
          <a:xfrm>
            <a:off x="3873500" y="1727200"/>
            <a:ext cx="4445000" cy="4445000"/>
          </a:xfrm>
          <a:custGeom>
            <a:avLst/>
            <a:gdLst>
              <a:gd name="connisteX0" fmla="*/ 2222500 w 4445000"/>
              <a:gd name="connsiteY0" fmla="*/ 25400 h 4445000"/>
              <a:gd name="connisteX1" fmla="*/ 25400 w 4445000"/>
              <a:gd name="connsiteY1" fmla="*/ 2222500 h 4445000"/>
              <a:gd name="connisteX2" fmla="*/ 2222500 w 4445000"/>
              <a:gd name="connsiteY2" fmla="*/ 4419600 h 4445000"/>
              <a:gd name="connisteX3" fmla="*/ 4419600 w 4445000"/>
              <a:gd name="connsiteY3" fmla="*/ 2222500 h 4445000"/>
              <a:gd name="connisteX4" fmla="*/ 2222500 w 4445000"/>
              <a:gd name="connsiteY4" fmla="*/ 25400 h 4445000"/>
              <a:gd name="connisteX5" fmla="*/ 0 w 4445000"/>
              <a:gd name="connsiteY5" fmla="*/ 2222500 h 4445000"/>
              <a:gd name="connisteX6" fmla="*/ 2222500 w 4445000"/>
              <a:gd name="connsiteY6" fmla="*/ 0 h 4445000"/>
              <a:gd name="connisteX7" fmla="*/ 4445000 w 4445000"/>
              <a:gd name="connsiteY7" fmla="*/ 2222500 h 4445000"/>
              <a:gd name="connisteX8" fmla="*/ 2222500 w 4445000"/>
              <a:gd name="connsiteY8" fmla="*/ 4445000 h 4445000"/>
              <a:gd name="connisteX9" fmla="*/ 0 w 4445000"/>
              <a:gd name="connsiteY9" fmla="*/ 2222500 h 4445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Lst>
            <a:pathLst>
              <a:path w="4445000" h="4445000">
                <a:moveTo>
                  <a:pt x="2222500" y="25400"/>
                </a:moveTo>
                <a:cubicBezTo>
                  <a:pt x="1009075" y="25400"/>
                  <a:pt x="25400" y="1009075"/>
                  <a:pt x="25400" y="2222500"/>
                </a:cubicBezTo>
                <a:cubicBezTo>
                  <a:pt x="25400" y="3435922"/>
                  <a:pt x="1009075" y="4419600"/>
                  <a:pt x="2222500" y="4419600"/>
                </a:cubicBezTo>
                <a:cubicBezTo>
                  <a:pt x="3435922" y="4419600"/>
                  <a:pt x="4419600" y="3435922"/>
                  <a:pt x="4419600" y="2222500"/>
                </a:cubicBezTo>
                <a:cubicBezTo>
                  <a:pt x="4419600" y="1009075"/>
                  <a:pt x="3435922" y="25400"/>
                  <a:pt x="2222500" y="25400"/>
                </a:cubicBezTo>
                <a:moveTo>
                  <a:pt x="0" y="2222500"/>
                </a:moveTo>
                <a:cubicBezTo>
                  <a:pt x="0" y="995048"/>
                  <a:pt x="995048" y="0"/>
                  <a:pt x="2222500" y="0"/>
                </a:cubicBezTo>
                <a:cubicBezTo>
                  <a:pt x="3449955" y="0"/>
                  <a:pt x="4445000" y="995048"/>
                  <a:pt x="4445000" y="2222500"/>
                </a:cubicBezTo>
                <a:cubicBezTo>
                  <a:pt x="4445000" y="3449955"/>
                  <a:pt x="3449955" y="4445000"/>
                  <a:pt x="2222500" y="4445000"/>
                </a:cubicBezTo>
                <a:cubicBezTo>
                  <a:pt x="995048" y="4445000"/>
                  <a:pt x="0" y="3449955"/>
                  <a:pt x="0" y="2222500"/>
                </a:cubicBezTo>
              </a:path>
            </a:pathLst>
          </a:custGeom>
          <a:solidFill>
            <a:schemeClr val="accent1">
              <a:alpha val="4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9" name="文本占位符 8"/>
          <p:cNvSpPr>
            <a:spLocks noGrp="1"/>
          </p:cNvSpPr>
          <p:nvPr>
            <p:ph type="body" idx="16386" hasCustomPrompt="1"/>
            <p:custDataLst>
              <p:tags r:id="rId8"/>
            </p:custDataLst>
          </p:nvPr>
        </p:nvSpPr>
        <p:spPr>
          <a:xfrm>
            <a:off x="5054071" y="3543300"/>
            <a:ext cx="2083858" cy="812800"/>
          </a:xfrm>
          <a:noFill/>
        </p:spPr>
        <p:txBody>
          <a:bodyPr lIns="0" tIns="0" rIns="0" bIns="0" anchor="ctr">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装饰  9"/>
          <p:cNvSpPr>
            <a:spLocks noGrp="1"/>
          </p:cNvSpPr>
          <p:nvPr>
            <p:ph type="body" idx="16392" hasCustomPrompt="1"/>
            <p:custDataLst>
              <p:tags r:id="rId9"/>
            </p:custDataLst>
          </p:nvPr>
        </p:nvSpPr>
        <p:spPr>
          <a:xfrm>
            <a:off x="7442200" y="334010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1" name="图片占位符 10"/>
          <p:cNvSpPr>
            <a:spLocks noGrp="1"/>
          </p:cNvSpPr>
          <p:nvPr>
            <p:ph type="pic" idx="16391" hasCustomPrompt="1"/>
            <p:custDataLst>
              <p:tags r:id="rId10"/>
            </p:custDataLst>
          </p:nvPr>
        </p:nvSpPr>
        <p:spPr>
          <a:xfrm>
            <a:off x="7726680" y="3624580"/>
            <a:ext cx="650240" cy="65024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2" name="文本占位符 11"/>
          <p:cNvSpPr>
            <a:spLocks noGrp="1"/>
          </p:cNvSpPr>
          <p:nvPr>
            <p:ph type="body" idx="16387" hasCustomPrompt="1"/>
            <p:custDataLst>
              <p:tags r:id="rId11"/>
            </p:custDataLst>
          </p:nvPr>
        </p:nvSpPr>
        <p:spPr>
          <a:xfrm>
            <a:off x="8966200" y="3035300"/>
            <a:ext cx="2616200" cy="1828800"/>
          </a:xfrm>
          <a:noFill/>
        </p:spPr>
        <p:txBody>
          <a:bodyPr lIns="0" tIns="0" rIns="0" bIns="0" anchor="ctr">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装饰  2"/>
          <p:cNvSpPr>
            <a:spLocks noGrp="1"/>
          </p:cNvSpPr>
          <p:nvPr>
            <p:ph type="body" idx="16394" hasCustomPrompt="1"/>
            <p:custDataLst>
              <p:tags r:id="rId12"/>
            </p:custDataLst>
          </p:nvPr>
        </p:nvSpPr>
        <p:spPr>
          <a:xfrm>
            <a:off x="3530600" y="334010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a:solidFill>
            <a:schemeClr val="accent1"/>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图片占位符 13"/>
          <p:cNvSpPr>
            <a:spLocks noGrp="1"/>
          </p:cNvSpPr>
          <p:nvPr>
            <p:ph type="pic" idx="16393" hasCustomPrompt="1"/>
            <p:custDataLst>
              <p:tags r:id="rId13"/>
            </p:custDataLst>
          </p:nvPr>
        </p:nvSpPr>
        <p:spPr>
          <a:xfrm>
            <a:off x="3815080" y="3624580"/>
            <a:ext cx="650240" cy="650240"/>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5" name="文本占位符 14"/>
          <p:cNvSpPr>
            <a:spLocks noGrp="1"/>
          </p:cNvSpPr>
          <p:nvPr>
            <p:ph type="body" idx="16388" hasCustomPrompt="1"/>
            <p:custDataLst>
              <p:tags r:id="rId14"/>
            </p:custDataLst>
          </p:nvPr>
        </p:nvSpPr>
        <p:spPr>
          <a:xfrm>
            <a:off x="609600" y="3035300"/>
            <a:ext cx="2616200" cy="1828800"/>
          </a:xfrm>
          <a:noFill/>
        </p:spPr>
        <p:txBody>
          <a:bodyPr lIns="0" tIns="0" rIns="0" bIns="0" anchor="ctr">
            <a:normAutofit/>
          </a:bodyPr>
          <a:lstStyle>
            <a:lvl1pPr marL="0" indent="0" algn="r">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正文页-上标下内-装饰右-方向错位-并列-26_8_group1">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装饰  6"/>
          <p:cNvSpPr>
            <a:spLocks noGrp="1"/>
          </p:cNvSpPr>
          <p:nvPr>
            <p:ph type="body" idx="16390" hasCustomPrompt="1"/>
            <p:custDataLst>
              <p:tags r:id="rId6"/>
            </p:custDataLst>
          </p:nvPr>
        </p:nvSpPr>
        <p:spPr>
          <a:xfrm>
            <a:off x="609600" y="1524000"/>
            <a:ext cx="5384800" cy="2209800"/>
          </a:xfrm>
          <a:custGeom>
            <a:avLst/>
            <a:gdLst>
              <a:gd name="connisteX0" fmla="*/ 0 w 5384800"/>
              <a:gd name="connsiteY0" fmla="*/ 203200 h 2209800"/>
              <a:gd name="connisteX1" fmla="*/ 203200 w 5384800"/>
              <a:gd name="connsiteY1" fmla="*/ 0 h 2209800"/>
              <a:gd name="connisteX2" fmla="*/ 5384800 w 5384800"/>
              <a:gd name="connsiteY2" fmla="*/ 0 h 2209800"/>
              <a:gd name="connisteX3" fmla="*/ 5384800 w 5384800"/>
              <a:gd name="connsiteY3" fmla="*/ 2209800 h 2209800"/>
              <a:gd name="connisteX4" fmla="*/ 203200 w 5384800"/>
              <a:gd name="connsiteY4" fmla="*/ 2209800 h 2209800"/>
              <a:gd name="connisteX5" fmla="*/ 0 w 5384800"/>
              <a:gd name="connsiteY5" fmla="*/ 2006600 h 2209800"/>
              <a:gd name="connisteX6" fmla="*/ 0 w 53848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0" h="2209800">
                <a:moveTo>
                  <a:pt x="0" y="203200"/>
                </a:moveTo>
                <a:cubicBezTo>
                  <a:pt x="0" y="90976"/>
                  <a:pt x="90976" y="0"/>
                  <a:pt x="203200" y="0"/>
                </a:cubicBezTo>
                <a:lnTo>
                  <a:pt x="5384800" y="0"/>
                </a:lnTo>
                <a:lnTo>
                  <a:pt x="5384800" y="2209800"/>
                </a:lnTo>
                <a:lnTo>
                  <a:pt x="203200" y="2209800"/>
                </a:lnTo>
                <a:cubicBezTo>
                  <a:pt x="90976" y="2209800"/>
                  <a:pt x="0" y="2118824"/>
                  <a:pt x="0" y="20066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图片占位符 7"/>
          <p:cNvSpPr>
            <a:spLocks noGrp="1"/>
          </p:cNvSpPr>
          <p:nvPr>
            <p:ph type="pic" idx="16391" hasCustomPrompt="1"/>
            <p:custDataLst>
              <p:tags r:id="rId7"/>
            </p:custDataLst>
          </p:nvPr>
        </p:nvSpPr>
        <p:spPr>
          <a:xfrm>
            <a:off x="5994400" y="1524000"/>
            <a:ext cx="5588000" cy="2209800"/>
          </a:xfrm>
          <a:custGeom>
            <a:avLst/>
            <a:gdLst>
              <a:gd name="connisteX0" fmla="*/ 0 w 5588000"/>
              <a:gd name="connsiteY0" fmla="*/ 0 h 2209800"/>
              <a:gd name="connisteX1" fmla="*/ 5384800 w 5588000"/>
              <a:gd name="connsiteY1" fmla="*/ 0 h 2209800"/>
              <a:gd name="connisteX2" fmla="*/ 5588000 w 5588000"/>
              <a:gd name="connsiteY2" fmla="*/ 203200 h 2209800"/>
              <a:gd name="connisteX3" fmla="*/ 5588000 w 5588000"/>
              <a:gd name="connsiteY3" fmla="*/ 2006600 h 2209800"/>
              <a:gd name="connisteX4" fmla="*/ 5384800 w 5588000"/>
              <a:gd name="connsiteY4" fmla="*/ 2209800 h 2209800"/>
              <a:gd name="connisteX5" fmla="*/ 0 w 5588000"/>
              <a:gd name="connsiteY5" fmla="*/ 2209800 h 2209800"/>
              <a:gd name="connisteX6" fmla="*/ 0 w 55880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8000" h="2209800">
                <a:moveTo>
                  <a:pt x="0" y="0"/>
                </a:moveTo>
                <a:lnTo>
                  <a:pt x="5384800" y="0"/>
                </a:lnTo>
                <a:cubicBezTo>
                  <a:pt x="5497024" y="0"/>
                  <a:pt x="5588000" y="90976"/>
                  <a:pt x="5588000" y="203200"/>
                </a:cubicBezTo>
                <a:lnTo>
                  <a:pt x="5588000" y="2006600"/>
                </a:lnTo>
                <a:cubicBezTo>
                  <a:pt x="5588000" y="2118824"/>
                  <a:pt x="5497024" y="2209800"/>
                  <a:pt x="5384800" y="2209800"/>
                </a:cubicBezTo>
                <a:lnTo>
                  <a:pt x="0" y="2209800"/>
                </a:lnTo>
                <a:lnTo>
                  <a:pt x="0" y="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9" name="文本占位符 8"/>
          <p:cNvSpPr>
            <a:spLocks noGrp="1"/>
          </p:cNvSpPr>
          <p:nvPr>
            <p:ph type="body" idx="16386" hasCustomPrompt="1"/>
            <p:custDataLst>
              <p:tags r:id="rId8"/>
            </p:custDataLst>
          </p:nvPr>
        </p:nvSpPr>
        <p:spPr>
          <a:xfrm>
            <a:off x="914400" y="20447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0" name="文本占位符 9"/>
          <p:cNvSpPr>
            <a:spLocks noGrp="1"/>
          </p:cNvSpPr>
          <p:nvPr>
            <p:ph type="body" idx="16387" hasCustomPrompt="1"/>
            <p:custDataLst>
              <p:tags r:id="rId9"/>
            </p:custDataLst>
          </p:nvPr>
        </p:nvSpPr>
        <p:spPr>
          <a:xfrm>
            <a:off x="914400" y="26035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1" name="装饰  0"/>
          <p:cNvSpPr>
            <a:spLocks noGrp="1"/>
          </p:cNvSpPr>
          <p:nvPr>
            <p:ph type="body" idx="16392" hasCustomPrompt="1"/>
            <p:custDataLst>
              <p:tags r:id="rId10"/>
            </p:custDataLst>
          </p:nvPr>
        </p:nvSpPr>
        <p:spPr>
          <a:xfrm>
            <a:off x="6197600" y="4038600"/>
            <a:ext cx="5384800" cy="2209800"/>
          </a:xfrm>
          <a:custGeom>
            <a:avLst/>
            <a:gdLst>
              <a:gd name="connisteX0" fmla="*/ 0 w 5384800"/>
              <a:gd name="connsiteY0" fmla="*/ 0 h 2209800"/>
              <a:gd name="connisteX1" fmla="*/ 5181600 w 5384800"/>
              <a:gd name="connsiteY1" fmla="*/ 0 h 2209800"/>
              <a:gd name="connisteX2" fmla="*/ 5384800 w 5384800"/>
              <a:gd name="connsiteY2" fmla="*/ 203200 h 2209800"/>
              <a:gd name="connisteX3" fmla="*/ 5384800 w 5384800"/>
              <a:gd name="connsiteY3" fmla="*/ 2006600 h 2209800"/>
              <a:gd name="connisteX4" fmla="*/ 5181600 w 5384800"/>
              <a:gd name="connsiteY4" fmla="*/ 2209800 h 2209800"/>
              <a:gd name="connisteX5" fmla="*/ 0 w 5384800"/>
              <a:gd name="connsiteY5" fmla="*/ 2209800 h 2209800"/>
              <a:gd name="connisteX6" fmla="*/ 0 w 5384800"/>
              <a:gd name="connsiteY6" fmla="*/ 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0" h="2209800">
                <a:moveTo>
                  <a:pt x="0" y="0"/>
                </a:moveTo>
                <a:lnTo>
                  <a:pt x="5181600" y="0"/>
                </a:lnTo>
                <a:cubicBezTo>
                  <a:pt x="5293824" y="0"/>
                  <a:pt x="5384800" y="90976"/>
                  <a:pt x="5384800" y="203200"/>
                </a:cubicBezTo>
                <a:lnTo>
                  <a:pt x="5384800" y="2006600"/>
                </a:lnTo>
                <a:cubicBezTo>
                  <a:pt x="5384800" y="2118824"/>
                  <a:pt x="5293824" y="2209800"/>
                  <a:pt x="5181600" y="2209800"/>
                </a:cubicBezTo>
                <a:lnTo>
                  <a:pt x="0" y="2209800"/>
                </a:lnTo>
                <a:lnTo>
                  <a:pt x="0" y="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图片占位符 11"/>
          <p:cNvSpPr>
            <a:spLocks noGrp="1"/>
          </p:cNvSpPr>
          <p:nvPr>
            <p:ph type="pic" idx="16393" hasCustomPrompt="1"/>
            <p:custDataLst>
              <p:tags r:id="rId11"/>
            </p:custDataLst>
          </p:nvPr>
        </p:nvSpPr>
        <p:spPr>
          <a:xfrm>
            <a:off x="609600" y="4038600"/>
            <a:ext cx="5588000" cy="2209800"/>
          </a:xfrm>
          <a:custGeom>
            <a:avLst/>
            <a:gdLst>
              <a:gd name="connisteX0" fmla="*/ 0 w 5588000"/>
              <a:gd name="connsiteY0" fmla="*/ 203200 h 2209800"/>
              <a:gd name="connisteX1" fmla="*/ 203200 w 5588000"/>
              <a:gd name="connsiteY1" fmla="*/ 0 h 2209800"/>
              <a:gd name="connisteX2" fmla="*/ 5588000 w 5588000"/>
              <a:gd name="connsiteY2" fmla="*/ 0 h 2209800"/>
              <a:gd name="connisteX3" fmla="*/ 5588000 w 5588000"/>
              <a:gd name="connsiteY3" fmla="*/ 2209800 h 2209800"/>
              <a:gd name="connisteX4" fmla="*/ 203200 w 5588000"/>
              <a:gd name="connsiteY4" fmla="*/ 2209800 h 2209800"/>
              <a:gd name="connisteX5" fmla="*/ 0 w 5588000"/>
              <a:gd name="connsiteY5" fmla="*/ 2006600 h 2209800"/>
              <a:gd name="connisteX6" fmla="*/ 0 w 5588000"/>
              <a:gd name="connsiteY6"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8000" h="2209800">
                <a:moveTo>
                  <a:pt x="0" y="203200"/>
                </a:moveTo>
                <a:cubicBezTo>
                  <a:pt x="0" y="90976"/>
                  <a:pt x="90976" y="0"/>
                  <a:pt x="203200" y="0"/>
                </a:cubicBezTo>
                <a:lnTo>
                  <a:pt x="5588000" y="0"/>
                </a:lnTo>
                <a:lnTo>
                  <a:pt x="5588000" y="2209800"/>
                </a:lnTo>
                <a:lnTo>
                  <a:pt x="203200" y="2209800"/>
                </a:lnTo>
                <a:cubicBezTo>
                  <a:pt x="90976" y="2209800"/>
                  <a:pt x="0" y="2118824"/>
                  <a:pt x="0" y="2006600"/>
                </a:cubicBezTo>
                <a:lnTo>
                  <a:pt x="0" y="203200"/>
                </a:lnTo>
                <a:close/>
              </a:path>
            </a:pathLst>
          </a:custGeom>
          <a:solidFill>
            <a:srgbClr val="DDDDDD"/>
          </a:solidFill>
          <a:ln>
            <a:noFill/>
          </a:ln>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zh-CN" altLang="en-US"/>
              <a:t> </a:t>
            </a:r>
            <a:endParaRPr lang="zh-CN" altLang="en-US"/>
          </a:p>
        </p:txBody>
      </p:sp>
      <p:sp>
        <p:nvSpPr>
          <p:cNvPr id="13" name="文本占位符 12"/>
          <p:cNvSpPr>
            <a:spLocks noGrp="1"/>
          </p:cNvSpPr>
          <p:nvPr>
            <p:ph type="body" idx="16388" hasCustomPrompt="1"/>
            <p:custDataLst>
              <p:tags r:id="rId12"/>
            </p:custDataLst>
          </p:nvPr>
        </p:nvSpPr>
        <p:spPr>
          <a:xfrm>
            <a:off x="6502400" y="4559300"/>
            <a:ext cx="47752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89" hasCustomPrompt="1"/>
            <p:custDataLst>
              <p:tags r:id="rId13"/>
            </p:custDataLst>
          </p:nvPr>
        </p:nvSpPr>
        <p:spPr>
          <a:xfrm>
            <a:off x="6502400" y="5118100"/>
            <a:ext cx="4775200" cy="6096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正文页-10003_14">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文本占位符 6"/>
          <p:cNvSpPr>
            <a:spLocks noGrp="1"/>
          </p:cNvSpPr>
          <p:nvPr>
            <p:ph type="body" idx="16386" hasCustomPrompt="1"/>
            <p:custDataLst>
              <p:tags r:id="rId6"/>
            </p:custDataLst>
          </p:nvPr>
        </p:nvSpPr>
        <p:spPr>
          <a:xfrm>
            <a:off x="609600" y="21336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8" name="装饰  7"/>
          <p:cNvSpPr>
            <a:spLocks noGrp="1"/>
          </p:cNvSpPr>
          <p:nvPr>
            <p:ph type="body" idx="16392" hasCustomPrompt="1"/>
            <p:custDataLst>
              <p:tags r:id="rId7"/>
            </p:custDataLst>
          </p:nvPr>
        </p:nvSpPr>
        <p:spPr>
          <a:xfrm>
            <a:off x="609600" y="2692400"/>
            <a:ext cx="3454400" cy="2946400"/>
          </a:xfrm>
          <a:custGeom>
            <a:avLst/>
            <a:gdLst>
              <a:gd name="connisteX0" fmla="*/ 0 w 3454400"/>
              <a:gd name="connsiteY0" fmla="*/ 203200 h 2946400"/>
              <a:gd name="connisteX1" fmla="*/ 203200 w 3454400"/>
              <a:gd name="connsiteY1" fmla="*/ 0 h 2946400"/>
              <a:gd name="connisteX2" fmla="*/ 3251200 w 3454400"/>
              <a:gd name="connsiteY2" fmla="*/ 0 h 2946400"/>
              <a:gd name="connisteX3" fmla="*/ 3454400 w 3454400"/>
              <a:gd name="connsiteY3" fmla="*/ 203200 h 2946400"/>
              <a:gd name="connisteX4" fmla="*/ 3454400 w 3454400"/>
              <a:gd name="connsiteY4" fmla="*/ 2743200 h 2946400"/>
              <a:gd name="connisteX5" fmla="*/ 3251200 w 3454400"/>
              <a:gd name="connsiteY5" fmla="*/ 2946400 h 2946400"/>
              <a:gd name="connisteX6" fmla="*/ 203200 w 3454400"/>
              <a:gd name="connsiteY6" fmla="*/ 2946400 h 2946400"/>
              <a:gd name="connisteX7" fmla="*/ 0 w 3454400"/>
              <a:gd name="connsiteY7" fmla="*/ 2743200 h 2946400"/>
              <a:gd name="connisteX8" fmla="*/ 0 w 3454400"/>
              <a:gd name="connsiteY8" fmla="*/ 203200 h 2946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2946400">
                <a:moveTo>
                  <a:pt x="0" y="203200"/>
                </a:moveTo>
                <a:cubicBezTo>
                  <a:pt x="0" y="90976"/>
                  <a:pt x="90976" y="0"/>
                  <a:pt x="203200" y="0"/>
                </a:cubicBezTo>
                <a:lnTo>
                  <a:pt x="3251200" y="0"/>
                </a:lnTo>
                <a:cubicBezTo>
                  <a:pt x="3363424" y="0"/>
                  <a:pt x="3454400" y="90976"/>
                  <a:pt x="3454400" y="203200"/>
                </a:cubicBezTo>
                <a:lnTo>
                  <a:pt x="3454400" y="2743200"/>
                </a:lnTo>
                <a:cubicBezTo>
                  <a:pt x="3454400" y="2855424"/>
                  <a:pt x="3363424" y="2946400"/>
                  <a:pt x="3251200" y="2946400"/>
                </a:cubicBezTo>
                <a:lnTo>
                  <a:pt x="203200" y="2946400"/>
                </a:lnTo>
                <a:cubicBezTo>
                  <a:pt x="90976" y="2946400"/>
                  <a:pt x="0" y="2855424"/>
                  <a:pt x="0" y="27432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9" name="文本占位符 8"/>
          <p:cNvSpPr>
            <a:spLocks noGrp="1"/>
          </p:cNvSpPr>
          <p:nvPr>
            <p:ph type="body" idx="16387" hasCustomPrompt="1"/>
            <p:custDataLst>
              <p:tags r:id="rId8"/>
            </p:custDataLst>
          </p:nvPr>
        </p:nvSpPr>
        <p:spPr>
          <a:xfrm>
            <a:off x="914400" y="35560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文本占位符 9"/>
          <p:cNvSpPr>
            <a:spLocks noGrp="1"/>
          </p:cNvSpPr>
          <p:nvPr>
            <p:ph type="body" idx="16388" hasCustomPrompt="1"/>
            <p:custDataLst>
              <p:tags r:id="rId9"/>
            </p:custDataLst>
          </p:nvPr>
        </p:nvSpPr>
        <p:spPr>
          <a:xfrm>
            <a:off x="4368800" y="21336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1" name="装饰  0"/>
          <p:cNvSpPr>
            <a:spLocks noGrp="1"/>
          </p:cNvSpPr>
          <p:nvPr>
            <p:ph type="body" idx="16393" hasCustomPrompt="1"/>
            <p:custDataLst>
              <p:tags r:id="rId10"/>
            </p:custDataLst>
          </p:nvPr>
        </p:nvSpPr>
        <p:spPr>
          <a:xfrm>
            <a:off x="4368800" y="2692400"/>
            <a:ext cx="3454400" cy="2946400"/>
          </a:xfrm>
          <a:custGeom>
            <a:avLst/>
            <a:gdLst>
              <a:gd name="connisteX0" fmla="*/ 0 w 3454400"/>
              <a:gd name="connsiteY0" fmla="*/ 203200 h 2946400"/>
              <a:gd name="connisteX1" fmla="*/ 203200 w 3454400"/>
              <a:gd name="connsiteY1" fmla="*/ 0 h 2946400"/>
              <a:gd name="connisteX2" fmla="*/ 3251200 w 3454400"/>
              <a:gd name="connsiteY2" fmla="*/ 0 h 2946400"/>
              <a:gd name="connisteX3" fmla="*/ 3454400 w 3454400"/>
              <a:gd name="connsiteY3" fmla="*/ 203200 h 2946400"/>
              <a:gd name="connisteX4" fmla="*/ 3454400 w 3454400"/>
              <a:gd name="connsiteY4" fmla="*/ 2743200 h 2946400"/>
              <a:gd name="connisteX5" fmla="*/ 3251200 w 3454400"/>
              <a:gd name="connsiteY5" fmla="*/ 2946400 h 2946400"/>
              <a:gd name="connisteX6" fmla="*/ 203200 w 3454400"/>
              <a:gd name="connsiteY6" fmla="*/ 2946400 h 2946400"/>
              <a:gd name="connisteX7" fmla="*/ 0 w 3454400"/>
              <a:gd name="connsiteY7" fmla="*/ 2743200 h 2946400"/>
              <a:gd name="connisteX8" fmla="*/ 0 w 3454400"/>
              <a:gd name="connsiteY8" fmla="*/ 203200 h 2946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2946400">
                <a:moveTo>
                  <a:pt x="0" y="203200"/>
                </a:moveTo>
                <a:cubicBezTo>
                  <a:pt x="0" y="90976"/>
                  <a:pt x="90976" y="0"/>
                  <a:pt x="203200" y="0"/>
                </a:cubicBezTo>
                <a:lnTo>
                  <a:pt x="3251200" y="0"/>
                </a:lnTo>
                <a:cubicBezTo>
                  <a:pt x="3363424" y="0"/>
                  <a:pt x="3454400" y="90976"/>
                  <a:pt x="3454400" y="203200"/>
                </a:cubicBezTo>
                <a:lnTo>
                  <a:pt x="3454400" y="2743200"/>
                </a:lnTo>
                <a:cubicBezTo>
                  <a:pt x="3454400" y="2855424"/>
                  <a:pt x="3363424" y="2946400"/>
                  <a:pt x="3251200" y="2946400"/>
                </a:cubicBezTo>
                <a:lnTo>
                  <a:pt x="203200" y="2946400"/>
                </a:lnTo>
                <a:cubicBezTo>
                  <a:pt x="90976" y="2946400"/>
                  <a:pt x="0" y="2855424"/>
                  <a:pt x="0" y="27432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2" name="文本占位符 11"/>
          <p:cNvSpPr>
            <a:spLocks noGrp="1"/>
          </p:cNvSpPr>
          <p:nvPr>
            <p:ph type="body" idx="16389" hasCustomPrompt="1"/>
            <p:custDataLst>
              <p:tags r:id="rId11"/>
            </p:custDataLst>
          </p:nvPr>
        </p:nvSpPr>
        <p:spPr>
          <a:xfrm>
            <a:off x="4673600" y="35560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文本占位符 12"/>
          <p:cNvSpPr>
            <a:spLocks noGrp="1"/>
          </p:cNvSpPr>
          <p:nvPr>
            <p:ph type="body" idx="16390" hasCustomPrompt="1"/>
            <p:custDataLst>
              <p:tags r:id="rId12"/>
            </p:custDataLst>
          </p:nvPr>
        </p:nvSpPr>
        <p:spPr>
          <a:xfrm>
            <a:off x="8128000" y="2133600"/>
            <a:ext cx="3454400" cy="406400"/>
          </a:xfrm>
          <a:noFill/>
        </p:spPr>
        <p:txBody>
          <a:bodyPr lIns="0" tIns="0" rIns="0" bIns="0" anchor="t">
            <a:normAutofit/>
          </a:bodyPr>
          <a:lstStyle>
            <a:lvl1pPr marL="0" indent="0" algn="ctr">
              <a:lnSpc>
                <a:spcPct val="111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装饰  3"/>
          <p:cNvSpPr>
            <a:spLocks noGrp="1"/>
          </p:cNvSpPr>
          <p:nvPr>
            <p:ph type="body" idx="16394" hasCustomPrompt="1"/>
            <p:custDataLst>
              <p:tags r:id="rId13"/>
            </p:custDataLst>
          </p:nvPr>
        </p:nvSpPr>
        <p:spPr>
          <a:xfrm>
            <a:off x="8128000" y="2692400"/>
            <a:ext cx="3454400" cy="2946400"/>
          </a:xfrm>
          <a:custGeom>
            <a:avLst/>
            <a:gdLst>
              <a:gd name="connisteX0" fmla="*/ 0 w 3454400"/>
              <a:gd name="connsiteY0" fmla="*/ 203200 h 2946400"/>
              <a:gd name="connisteX1" fmla="*/ 203200 w 3454400"/>
              <a:gd name="connsiteY1" fmla="*/ 0 h 2946400"/>
              <a:gd name="connisteX2" fmla="*/ 3251200 w 3454400"/>
              <a:gd name="connsiteY2" fmla="*/ 0 h 2946400"/>
              <a:gd name="connisteX3" fmla="*/ 3454400 w 3454400"/>
              <a:gd name="connsiteY3" fmla="*/ 203200 h 2946400"/>
              <a:gd name="connisteX4" fmla="*/ 3454400 w 3454400"/>
              <a:gd name="connsiteY4" fmla="*/ 2743200 h 2946400"/>
              <a:gd name="connisteX5" fmla="*/ 3251200 w 3454400"/>
              <a:gd name="connsiteY5" fmla="*/ 2946400 h 2946400"/>
              <a:gd name="connisteX6" fmla="*/ 203200 w 3454400"/>
              <a:gd name="connsiteY6" fmla="*/ 2946400 h 2946400"/>
              <a:gd name="connisteX7" fmla="*/ 0 w 3454400"/>
              <a:gd name="connsiteY7" fmla="*/ 2743200 h 2946400"/>
              <a:gd name="connisteX8" fmla="*/ 0 w 3454400"/>
              <a:gd name="connsiteY8" fmla="*/ 203200 h 2946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454400" h="2946400">
                <a:moveTo>
                  <a:pt x="0" y="203200"/>
                </a:moveTo>
                <a:cubicBezTo>
                  <a:pt x="0" y="90976"/>
                  <a:pt x="90976" y="0"/>
                  <a:pt x="203200" y="0"/>
                </a:cubicBezTo>
                <a:lnTo>
                  <a:pt x="3251200" y="0"/>
                </a:lnTo>
                <a:cubicBezTo>
                  <a:pt x="3363424" y="0"/>
                  <a:pt x="3454400" y="90976"/>
                  <a:pt x="3454400" y="203200"/>
                </a:cubicBezTo>
                <a:lnTo>
                  <a:pt x="3454400" y="2743200"/>
                </a:lnTo>
                <a:cubicBezTo>
                  <a:pt x="3454400" y="2855424"/>
                  <a:pt x="3363424" y="2946400"/>
                  <a:pt x="3251200" y="2946400"/>
                </a:cubicBezTo>
                <a:lnTo>
                  <a:pt x="203200" y="2946400"/>
                </a:lnTo>
                <a:cubicBezTo>
                  <a:pt x="90976" y="2946400"/>
                  <a:pt x="0" y="2855424"/>
                  <a:pt x="0" y="2743200"/>
                </a:cubicBezTo>
                <a:lnTo>
                  <a:pt x="0" y="203200"/>
                </a:lnTo>
                <a:close/>
              </a:path>
            </a:pathLst>
          </a:custGeom>
          <a:gradFill>
            <a:gsLst>
              <a:gs pos="0">
                <a:schemeClr val="accent1">
                  <a:lumMod val="10000"/>
                  <a:lumOff val="90000"/>
                </a:schemeClr>
              </a:gs>
              <a:gs pos="100000">
                <a:schemeClr val="accent1">
                  <a:lumMod val="10000"/>
                  <a:lumOff val="90000"/>
                </a:schemeClr>
              </a:gs>
            </a:gsLst>
            <a:lin ang="5400000"/>
          </a:gra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5" name="文本占位符 14"/>
          <p:cNvSpPr>
            <a:spLocks noGrp="1"/>
          </p:cNvSpPr>
          <p:nvPr>
            <p:ph type="body" idx="16391" hasCustomPrompt="1"/>
            <p:custDataLst>
              <p:tags r:id="rId14"/>
            </p:custDataLst>
          </p:nvPr>
        </p:nvSpPr>
        <p:spPr>
          <a:xfrm>
            <a:off x="8432800" y="3556000"/>
            <a:ext cx="2844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正文页-10014_16">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标题 5"/>
          <p:cNvSpPr>
            <a:spLocks noGrp="1"/>
          </p:cNvSpPr>
          <p:nvPr>
            <p:ph type="ctrTitle" idx="16385" hasCustomPrompt="1"/>
            <p:custDataLst>
              <p:tags r:id="rId5"/>
            </p:custDataLst>
          </p:nvPr>
        </p:nvSpPr>
        <p:spPr>
          <a:xfrm>
            <a:off x="609600" y="533400"/>
            <a:ext cx="10972800" cy="609600"/>
          </a:xfrm>
          <a:noFill/>
        </p:spPr>
        <p:txBody>
          <a:bodyPr lIns="0" tIns="0" rIns="0" bIns="0" anchor="t">
            <a:normAutofit/>
          </a:bodyPr>
          <a:lstStyle>
            <a:lvl1pPr marL="0" indent="0" algn="l">
              <a:lnSpc>
                <a:spcPct val="111000"/>
              </a:lnSpc>
              <a:spcBef>
                <a:spcPct val="0"/>
              </a:spcBef>
              <a:spcAft>
                <a:spcPct val="0"/>
              </a:spcAft>
              <a:buNone/>
              <a:defRPr sz="3600" b="0" spc="0">
                <a:solidFill>
                  <a:schemeClr val="tx1"/>
                </a:solidFill>
              </a:defRPr>
            </a:lvl1pPr>
          </a:lstStyle>
          <a:p>
            <a:r>
              <a:rPr lang="zh-CN" altLang="en-US"/>
              <a:t>单击此处添加标题</a:t>
            </a:r>
            <a:endParaRPr lang="zh-CN" altLang="en-US"/>
          </a:p>
        </p:txBody>
      </p:sp>
      <p:sp>
        <p:nvSpPr>
          <p:cNvPr id="7" name="内容占位符 6"/>
          <p:cNvSpPr>
            <a:spLocks noGrp="1"/>
          </p:cNvSpPr>
          <p:nvPr>
            <p:ph idx="16392" hasCustomPrompt="1"/>
            <p:custDataLst>
              <p:tags r:id="rId6"/>
            </p:custDataLst>
          </p:nvPr>
        </p:nvSpPr>
        <p:spPr>
          <a:xfrm>
            <a:off x="609600" y="1524000"/>
            <a:ext cx="2438400" cy="2209800"/>
          </a:xfrm>
          <a:custGeom>
            <a:avLst/>
            <a:gdLst>
              <a:gd name="connisteX0" fmla="*/ 0 w 2438400"/>
              <a:gd name="connsiteY0" fmla="*/ 203200 h 2209800"/>
              <a:gd name="connisteX1" fmla="*/ 203200 w 2438400"/>
              <a:gd name="connsiteY1" fmla="*/ 0 h 2209800"/>
              <a:gd name="connisteX2" fmla="*/ 2235200 w 2438400"/>
              <a:gd name="connsiteY2" fmla="*/ 0 h 2209800"/>
              <a:gd name="connisteX3" fmla="*/ 2438400 w 2438400"/>
              <a:gd name="connsiteY3" fmla="*/ 203200 h 2209800"/>
              <a:gd name="connisteX4" fmla="*/ 2438400 w 2438400"/>
              <a:gd name="connsiteY4" fmla="*/ 2006600 h 2209800"/>
              <a:gd name="connisteX5" fmla="*/ 2235200 w 2438400"/>
              <a:gd name="connsiteY5" fmla="*/ 2209800 h 2209800"/>
              <a:gd name="connisteX6" fmla="*/ 203200 w 2438400"/>
              <a:gd name="connsiteY6" fmla="*/ 2209800 h 2209800"/>
              <a:gd name="connisteX7" fmla="*/ 0 w 2438400"/>
              <a:gd name="connsiteY7" fmla="*/ 2006600 h 2209800"/>
              <a:gd name="connisteX8" fmla="*/ 0 w 24384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438400" h="2209800">
                <a:moveTo>
                  <a:pt x="0" y="203200"/>
                </a:moveTo>
                <a:cubicBezTo>
                  <a:pt x="0" y="90976"/>
                  <a:pt x="90976" y="0"/>
                  <a:pt x="203200" y="0"/>
                </a:cubicBezTo>
                <a:lnTo>
                  <a:pt x="2235200" y="0"/>
                </a:lnTo>
                <a:cubicBezTo>
                  <a:pt x="2347424" y="0"/>
                  <a:pt x="2438400" y="90976"/>
                  <a:pt x="2438400" y="203200"/>
                </a:cubicBezTo>
                <a:lnTo>
                  <a:pt x="2438400" y="2006600"/>
                </a:lnTo>
                <a:cubicBezTo>
                  <a:pt x="2438400" y="2118824"/>
                  <a:pt x="2347424" y="2209800"/>
                  <a:pt x="2235200" y="2209800"/>
                </a:cubicBezTo>
                <a:lnTo>
                  <a:pt x="203200" y="2209800"/>
                </a:lnTo>
                <a:cubicBezTo>
                  <a:pt x="90976" y="2209800"/>
                  <a:pt x="0" y="2118824"/>
                  <a:pt x="0" y="2006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8" name="文本占位符 7"/>
          <p:cNvSpPr>
            <a:spLocks noGrp="1"/>
          </p:cNvSpPr>
          <p:nvPr>
            <p:ph type="body" idx="16386" hasCustomPrompt="1"/>
            <p:custDataLst>
              <p:tags r:id="rId7"/>
            </p:custDataLst>
          </p:nvPr>
        </p:nvSpPr>
        <p:spPr>
          <a:xfrm>
            <a:off x="3352800" y="1739900"/>
            <a:ext cx="2590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9" name="文本占位符 8"/>
          <p:cNvSpPr>
            <a:spLocks noGrp="1"/>
          </p:cNvSpPr>
          <p:nvPr>
            <p:ph type="body" idx="16387" hasCustomPrompt="1"/>
            <p:custDataLst>
              <p:tags r:id="rId8"/>
            </p:custDataLst>
          </p:nvPr>
        </p:nvSpPr>
        <p:spPr>
          <a:xfrm>
            <a:off x="3352800" y="2298700"/>
            <a:ext cx="2590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0" name="内容占位符 9"/>
          <p:cNvSpPr>
            <a:spLocks noGrp="1"/>
          </p:cNvSpPr>
          <p:nvPr>
            <p:ph idx="16393" hasCustomPrompt="1"/>
            <p:custDataLst>
              <p:tags r:id="rId9"/>
            </p:custDataLst>
          </p:nvPr>
        </p:nvSpPr>
        <p:spPr>
          <a:xfrm>
            <a:off x="6248400" y="1524000"/>
            <a:ext cx="2438400" cy="2209800"/>
          </a:xfrm>
          <a:custGeom>
            <a:avLst/>
            <a:gdLst>
              <a:gd name="connisteX0" fmla="*/ 0 w 2438400"/>
              <a:gd name="connsiteY0" fmla="*/ 203200 h 2209800"/>
              <a:gd name="connisteX1" fmla="*/ 203200 w 2438400"/>
              <a:gd name="connsiteY1" fmla="*/ 0 h 2209800"/>
              <a:gd name="connisteX2" fmla="*/ 2235200 w 2438400"/>
              <a:gd name="connsiteY2" fmla="*/ 0 h 2209800"/>
              <a:gd name="connisteX3" fmla="*/ 2438400 w 2438400"/>
              <a:gd name="connsiteY3" fmla="*/ 203200 h 2209800"/>
              <a:gd name="connisteX4" fmla="*/ 2438400 w 2438400"/>
              <a:gd name="connsiteY4" fmla="*/ 2006600 h 2209800"/>
              <a:gd name="connisteX5" fmla="*/ 2235200 w 2438400"/>
              <a:gd name="connsiteY5" fmla="*/ 2209800 h 2209800"/>
              <a:gd name="connisteX6" fmla="*/ 203200 w 2438400"/>
              <a:gd name="connsiteY6" fmla="*/ 2209800 h 2209800"/>
              <a:gd name="connisteX7" fmla="*/ 0 w 2438400"/>
              <a:gd name="connsiteY7" fmla="*/ 2006600 h 2209800"/>
              <a:gd name="connisteX8" fmla="*/ 0 w 24384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438400" h="2209800">
                <a:moveTo>
                  <a:pt x="0" y="203200"/>
                </a:moveTo>
                <a:cubicBezTo>
                  <a:pt x="0" y="90976"/>
                  <a:pt x="90976" y="0"/>
                  <a:pt x="203200" y="0"/>
                </a:cubicBezTo>
                <a:lnTo>
                  <a:pt x="2235200" y="0"/>
                </a:lnTo>
                <a:cubicBezTo>
                  <a:pt x="2347424" y="0"/>
                  <a:pt x="2438400" y="90976"/>
                  <a:pt x="2438400" y="203200"/>
                </a:cubicBezTo>
                <a:lnTo>
                  <a:pt x="2438400" y="2006600"/>
                </a:lnTo>
                <a:cubicBezTo>
                  <a:pt x="2438400" y="2118824"/>
                  <a:pt x="2347424" y="2209800"/>
                  <a:pt x="2235200" y="2209800"/>
                </a:cubicBezTo>
                <a:lnTo>
                  <a:pt x="203200" y="2209800"/>
                </a:lnTo>
                <a:cubicBezTo>
                  <a:pt x="90976" y="2209800"/>
                  <a:pt x="0" y="2118824"/>
                  <a:pt x="0" y="2006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1" name="文本占位符 10"/>
          <p:cNvSpPr>
            <a:spLocks noGrp="1"/>
          </p:cNvSpPr>
          <p:nvPr>
            <p:ph type="body" idx="16388" hasCustomPrompt="1"/>
            <p:custDataLst>
              <p:tags r:id="rId10"/>
            </p:custDataLst>
          </p:nvPr>
        </p:nvSpPr>
        <p:spPr>
          <a:xfrm>
            <a:off x="8991600" y="1739900"/>
            <a:ext cx="2590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2" name="文本占位符 11"/>
          <p:cNvSpPr>
            <a:spLocks noGrp="1"/>
          </p:cNvSpPr>
          <p:nvPr>
            <p:ph type="body" idx="16389" hasCustomPrompt="1"/>
            <p:custDataLst>
              <p:tags r:id="rId11"/>
            </p:custDataLst>
          </p:nvPr>
        </p:nvSpPr>
        <p:spPr>
          <a:xfrm>
            <a:off x="8991600" y="2298700"/>
            <a:ext cx="2590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
        <p:nvSpPr>
          <p:cNvPr id="13" name="内容占位符 12"/>
          <p:cNvSpPr>
            <a:spLocks noGrp="1"/>
          </p:cNvSpPr>
          <p:nvPr>
            <p:ph idx="16394" hasCustomPrompt="1"/>
            <p:custDataLst>
              <p:tags r:id="rId12"/>
            </p:custDataLst>
          </p:nvPr>
        </p:nvSpPr>
        <p:spPr>
          <a:xfrm>
            <a:off x="609600" y="4038600"/>
            <a:ext cx="2438400" cy="2209800"/>
          </a:xfrm>
          <a:custGeom>
            <a:avLst/>
            <a:gdLst>
              <a:gd name="connisteX0" fmla="*/ 0 w 2438400"/>
              <a:gd name="connsiteY0" fmla="*/ 203200 h 2209800"/>
              <a:gd name="connisteX1" fmla="*/ 203200 w 2438400"/>
              <a:gd name="connsiteY1" fmla="*/ 0 h 2209800"/>
              <a:gd name="connisteX2" fmla="*/ 2235200 w 2438400"/>
              <a:gd name="connsiteY2" fmla="*/ 0 h 2209800"/>
              <a:gd name="connisteX3" fmla="*/ 2438400 w 2438400"/>
              <a:gd name="connsiteY3" fmla="*/ 203200 h 2209800"/>
              <a:gd name="connisteX4" fmla="*/ 2438400 w 2438400"/>
              <a:gd name="connsiteY4" fmla="*/ 2006600 h 2209800"/>
              <a:gd name="connisteX5" fmla="*/ 2235200 w 2438400"/>
              <a:gd name="connsiteY5" fmla="*/ 2209800 h 2209800"/>
              <a:gd name="connisteX6" fmla="*/ 203200 w 2438400"/>
              <a:gd name="connsiteY6" fmla="*/ 2209800 h 2209800"/>
              <a:gd name="connisteX7" fmla="*/ 0 w 2438400"/>
              <a:gd name="connsiteY7" fmla="*/ 2006600 h 2209800"/>
              <a:gd name="connisteX8" fmla="*/ 0 w 24384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438400" h="2209800">
                <a:moveTo>
                  <a:pt x="0" y="203200"/>
                </a:moveTo>
                <a:cubicBezTo>
                  <a:pt x="0" y="90976"/>
                  <a:pt x="90976" y="0"/>
                  <a:pt x="203200" y="0"/>
                </a:cubicBezTo>
                <a:lnTo>
                  <a:pt x="2235200" y="0"/>
                </a:lnTo>
                <a:cubicBezTo>
                  <a:pt x="2347424" y="0"/>
                  <a:pt x="2438400" y="90976"/>
                  <a:pt x="2438400" y="203200"/>
                </a:cubicBezTo>
                <a:lnTo>
                  <a:pt x="2438400" y="2006600"/>
                </a:lnTo>
                <a:cubicBezTo>
                  <a:pt x="2438400" y="2118824"/>
                  <a:pt x="2347424" y="2209800"/>
                  <a:pt x="2235200" y="2209800"/>
                </a:cubicBezTo>
                <a:lnTo>
                  <a:pt x="203200" y="2209800"/>
                </a:lnTo>
                <a:cubicBezTo>
                  <a:pt x="90976" y="2209800"/>
                  <a:pt x="0" y="2118824"/>
                  <a:pt x="0" y="2006600"/>
                </a:cubicBezTo>
                <a:lnTo>
                  <a:pt x="0" y="203200"/>
                </a:lnTo>
                <a:close/>
              </a:path>
            </a:pathLst>
          </a:custGeom>
          <a:solidFill>
            <a:srgbClr val="DDDDDD"/>
          </a:solidFill>
          <a:ln>
            <a:noFill/>
          </a:ln>
        </p:spPr>
        <p:txBody>
          <a:bodyPr>
            <a:norm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4" name="文本占位符 13"/>
          <p:cNvSpPr>
            <a:spLocks noGrp="1"/>
          </p:cNvSpPr>
          <p:nvPr>
            <p:ph type="body" idx="16390" hasCustomPrompt="1"/>
            <p:custDataLst>
              <p:tags r:id="rId13"/>
            </p:custDataLst>
          </p:nvPr>
        </p:nvSpPr>
        <p:spPr>
          <a:xfrm>
            <a:off x="3352800" y="4254500"/>
            <a:ext cx="2590800" cy="406400"/>
          </a:xfrm>
          <a:noFill/>
        </p:spPr>
        <p:txBody>
          <a:bodyPr lIns="0" tIns="0" rIns="0" bIns="0" anchor="t">
            <a:normAutofit/>
          </a:bodyPr>
          <a:lstStyle>
            <a:lvl1pPr marL="0" indent="0" algn="l">
              <a:lnSpc>
                <a:spcPct val="111000"/>
              </a:lnSpc>
              <a:spcBef>
                <a:spcPct val="0"/>
              </a:spcBef>
              <a:spcAft>
                <a:spcPct val="0"/>
              </a:spcAft>
              <a:buNone/>
              <a:defRPr sz="2400" b="0" spc="0">
                <a:solidFill>
                  <a:schemeClr val="tx1"/>
                </a:solidFill>
              </a:defRPr>
            </a:lvl1pPr>
          </a:lstStyle>
          <a:p>
            <a:pPr lvl="0"/>
            <a:r>
              <a:rPr lang="zh-CN" altLang="en-US" smtClean="0"/>
              <a:t>单击添加项标题</a:t>
            </a:r>
            <a:endParaRPr lang="zh-CN" altLang="en-US" smtClean="0"/>
          </a:p>
        </p:txBody>
      </p:sp>
      <p:sp>
        <p:nvSpPr>
          <p:cNvPr id="15" name="文本占位符 14"/>
          <p:cNvSpPr>
            <a:spLocks noGrp="1"/>
          </p:cNvSpPr>
          <p:nvPr>
            <p:ph type="body" idx="16391" hasCustomPrompt="1"/>
            <p:custDataLst>
              <p:tags r:id="rId14"/>
            </p:custDataLst>
          </p:nvPr>
        </p:nvSpPr>
        <p:spPr>
          <a:xfrm>
            <a:off x="3352800" y="4813300"/>
            <a:ext cx="2590800" cy="1219200"/>
          </a:xfrm>
          <a:noFill/>
        </p:spPr>
        <p:txBody>
          <a:bodyPr lIns="0" tIns="0" rIns="0" bIns="0" anchor="t">
            <a:normAutofit/>
          </a:bodyPr>
          <a:lstStyle>
            <a:lvl1pPr marL="0" indent="0" algn="l">
              <a:lnSpc>
                <a:spcPct val="125000"/>
              </a:lnSpc>
              <a:spcBef>
                <a:spcPct val="0"/>
              </a:spcBef>
              <a:spcAft>
                <a:spcPct val="0"/>
              </a:spcAft>
              <a:buNone/>
              <a:defRPr sz="1600" b="0" spc="0">
                <a:solidFill>
                  <a:schemeClr val="tx1"/>
                </a:solidFill>
              </a:defRPr>
            </a:lvl1pPr>
          </a:lstStyle>
          <a:p>
            <a:pPr lvl="0"/>
            <a:r>
              <a:rPr lang="zh-CN" altLang="en-US" smtClean="0"/>
              <a:t>单击此处添加项正文</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showMasterSp="0" userDrawn="1">
  <p:cSld name="章节页_1_3">
    <p:spTree>
      <p:nvGrpSpPr>
        <p:cNvPr id="1" name=""/>
        <p:cNvGrpSpPr/>
        <p:nvPr/>
      </p:nvGrpSpPr>
      <p:grpSpPr>
        <a:xfrm>
          <a:off x="0" y="0"/>
          <a:ext cx="0" cy="0"/>
          <a:chOff x="0" y="0"/>
          <a:chExt cx="0" cy="0"/>
        </a:xfrm>
      </p:grpSpPr>
      <p:pic>
        <p:nvPicPr>
          <p:cNvPr id="7" name="图片 1" descr="C:\Users\WPS\Desktop\商务风\VCG211272994642.jpgVCG211272994642"/>
          <p:cNvPicPr>
            <a:picLocks noChangeAspect="1"/>
          </p:cNvPicPr>
          <p:nvPr userDrawn="1">
            <p:custDataLst>
              <p:tags r:id="rId2"/>
            </p:custDataLst>
          </p:nvPr>
        </p:nvPicPr>
        <p:blipFill>
          <a:blip r:embed="rId3"/>
          <a:srcRect t="14940"/>
          <a:stretch>
            <a:fillRect/>
          </a:stretch>
        </p:blipFill>
        <p:spPr>
          <a:xfrm>
            <a:off x="-26670" y="-70485"/>
            <a:ext cx="12219305" cy="6927215"/>
          </a:xfrm>
          <a:prstGeom prst="rect">
            <a:avLst/>
          </a:prstGeom>
        </p:spPr>
      </p:pic>
      <p:sp>
        <p:nvSpPr>
          <p:cNvPr id="40" name="矩形 39"/>
          <p:cNvSpPr/>
          <p:nvPr userDrawn="1">
            <p:custDataLst>
              <p:tags r:id="rId4"/>
            </p:custDataLst>
          </p:nvPr>
        </p:nvSpPr>
        <p:spPr>
          <a:xfrm>
            <a:off x="-26670" y="-635"/>
            <a:ext cx="12225020" cy="6857365"/>
          </a:xfrm>
          <a:prstGeom prst="rect">
            <a:avLst/>
          </a:prstGeom>
          <a:solidFill>
            <a:schemeClr val="l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9" name="日期占位符 3"/>
          <p:cNvSpPr>
            <a:spLocks noGrp="1"/>
          </p:cNvSpPr>
          <p:nvPr>
            <p:ph type="dt" sz="half" idx="16385"/>
            <p:custDataLst>
              <p:tags r:id="rId5"/>
            </p:custDataLst>
          </p:nvPr>
        </p:nvSpPr>
        <p:spPr/>
        <p:txBody>
          <a:bodyPr/>
          <a:lstStyle/>
          <a:p>
            <a:fld id="{760FBDFE-C587-4B4C-A407-44438C67B59E}" type="datetimeFigureOut">
              <a:rPr lang="zh-CN" altLang="en-US" smtClean="0"/>
            </a:fld>
            <a:endParaRPr lang="zh-CN" altLang="en-US"/>
          </a:p>
        </p:txBody>
      </p:sp>
      <p:sp>
        <p:nvSpPr>
          <p:cNvPr id="10" name="页脚占位符 4"/>
          <p:cNvSpPr>
            <a:spLocks noGrp="1"/>
          </p:cNvSpPr>
          <p:nvPr>
            <p:ph type="ftr" sz="quarter" idx="16386"/>
            <p:custDataLst>
              <p:tags r:id="rId6"/>
            </p:custDataLst>
          </p:nvPr>
        </p:nvSpPr>
        <p:spPr/>
        <p:txBody>
          <a:bodyPr/>
          <a:lstStyle/>
          <a:p>
            <a:endParaRPr lang="zh-CN" altLang="en-US"/>
          </a:p>
        </p:txBody>
      </p:sp>
      <p:sp>
        <p:nvSpPr>
          <p:cNvPr id="11" name="灯片编号占位符 5"/>
          <p:cNvSpPr>
            <a:spLocks noGrp="1"/>
          </p:cNvSpPr>
          <p:nvPr>
            <p:ph type="sldNum" sz="quarter" idx="16387"/>
            <p:custDataLst>
              <p:tags r:id="rId7"/>
            </p:custDataLst>
          </p:nvPr>
        </p:nvSpPr>
        <p:spPr/>
        <p:txBody>
          <a:bodyPr/>
          <a:lstStyle/>
          <a:p>
            <a:fld id="{49AE70B2-8BF9-45C0-BB95-33D1B9D3A854}" type="slidenum">
              <a:rPr lang="zh-CN" altLang="en-US" smtClean="0"/>
            </a:fld>
            <a:endParaRPr lang="zh-CN" altLang="en-US"/>
          </a:p>
        </p:txBody>
      </p:sp>
      <p:sp>
        <p:nvSpPr>
          <p:cNvPr id="6" name="标题 1"/>
          <p:cNvSpPr>
            <a:spLocks noGrp="1"/>
          </p:cNvSpPr>
          <p:nvPr>
            <p:ph type="title" idx="16388" hasCustomPrompt="1"/>
            <p:custDataLst>
              <p:tags r:id="rId8"/>
            </p:custDataLst>
          </p:nvPr>
        </p:nvSpPr>
        <p:spPr>
          <a:xfrm>
            <a:off x="1016000" y="3530600"/>
            <a:ext cx="6352117" cy="1524000"/>
          </a:xfrm>
        </p:spPr>
        <p:txBody>
          <a:bodyPr vert="horz" lIns="0" tIns="0" rIns="0" bIns="0" anchor="t" anchorCtr="0">
            <a:normAutofit/>
          </a:bodyPr>
          <a:lstStyle>
            <a:lvl1pPr marL="0" indent="0" algn="l">
              <a:lnSpc>
                <a:spcPct val="100000"/>
              </a:lnSpc>
              <a:spcBef>
                <a:spcPct val="0"/>
              </a:spcBef>
              <a:spcAft>
                <a:spcPct val="0"/>
              </a:spcAft>
              <a:buNone/>
              <a:defRPr sz="4800" b="0" spc="0">
                <a:solidFill>
                  <a:srgbClr val="000000"/>
                </a:solidFill>
              </a:defRPr>
            </a:lvl1pPr>
          </a:lstStyle>
          <a:p>
            <a:r>
              <a:rPr lang="zh-CN" altLang="en-US" dirty="0"/>
              <a:t>单击此处添加章节标题</a:t>
            </a:r>
            <a:endParaRPr lang="zh-CN" altLang="en-US" dirty="0"/>
          </a:p>
        </p:txBody>
      </p:sp>
      <p:sp>
        <p:nvSpPr>
          <p:cNvPr id="12" name="文本占位符 2"/>
          <p:cNvSpPr>
            <a:spLocks noGrp="1"/>
          </p:cNvSpPr>
          <p:nvPr>
            <p:ph type="body" idx="16389" hasCustomPrompt="1"/>
            <p:custDataLst>
              <p:tags r:id="rId9"/>
            </p:custDataLst>
          </p:nvPr>
        </p:nvSpPr>
        <p:spPr>
          <a:xfrm>
            <a:off x="1016000" y="1905000"/>
            <a:ext cx="1527175" cy="1524000"/>
          </a:xfrm>
        </p:spPr>
        <p:txBody>
          <a:bodyPr vert="horz" lIns="0" tIns="0" rIns="0" bIns="0" anchor="ctr" anchorCtr="0">
            <a:normAutofit/>
          </a:bodyPr>
          <a:lstStyle>
            <a:lvl1pPr marL="0" indent="0" algn="l">
              <a:lnSpc>
                <a:spcPct val="109000"/>
              </a:lnSpc>
              <a:spcBef>
                <a:spcPct val="0"/>
              </a:spcBef>
              <a:spcAft>
                <a:spcPct val="0"/>
              </a:spcAft>
              <a:buNone/>
              <a:defRPr sz="7200" b="1" spc="0">
                <a:solidFill>
                  <a:schemeClr val="accent1"/>
                </a:solidFill>
              </a:defRPr>
            </a:lvl1pPr>
          </a:lstStyle>
          <a:p>
            <a:pPr lvl="0"/>
            <a:r>
              <a:rPr lang="zh-CN" altLang="en-US" smtClean="0"/>
              <a:t>01</a:t>
            </a:r>
            <a:endParaRPr lang="zh-CN" altLang="en-US" smtClean="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目录页-1-5_4">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副标题 5"/>
          <p:cNvSpPr>
            <a:spLocks noGrp="1"/>
          </p:cNvSpPr>
          <p:nvPr>
            <p:ph type="subTitle" idx="16386"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7" name="标题 6"/>
          <p:cNvSpPr>
            <a:spLocks noGrp="1"/>
          </p:cNvSpPr>
          <p:nvPr>
            <p:ph type="ctrTitle" idx="16385"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8" name="文本占位符 7"/>
          <p:cNvSpPr>
            <a:spLocks noGrp="1"/>
          </p:cNvSpPr>
          <p:nvPr>
            <p:ph type="body" idx="16388" hasCustomPrompt="1"/>
            <p:custDataLst>
              <p:tags r:id="rId7"/>
            </p:custDataLst>
          </p:nvPr>
        </p:nvSpPr>
        <p:spPr>
          <a:xfrm>
            <a:off x="40703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9" name="装饰  8"/>
          <p:cNvSpPr>
            <a:spLocks noGrp="1"/>
          </p:cNvSpPr>
          <p:nvPr>
            <p:ph type="body" idx="16395" hasCustomPrompt="1"/>
            <p:custDataLst>
              <p:tags r:id="rId8"/>
            </p:custDataLst>
          </p:nvPr>
        </p:nvSpPr>
        <p:spPr>
          <a:xfrm>
            <a:off x="48514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0" name="文本占位符 9"/>
          <p:cNvSpPr>
            <a:spLocks noGrp="1"/>
          </p:cNvSpPr>
          <p:nvPr>
            <p:ph type="body" idx="16387" hasCustomPrompt="1"/>
            <p:custDataLst>
              <p:tags r:id="rId9"/>
            </p:custDataLst>
          </p:nvPr>
        </p:nvSpPr>
        <p:spPr>
          <a:xfrm>
            <a:off x="50800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1" name="文本占位符 10"/>
          <p:cNvSpPr>
            <a:spLocks noGrp="1"/>
          </p:cNvSpPr>
          <p:nvPr>
            <p:ph type="body" idx="16390" hasCustomPrompt="1"/>
            <p:custDataLst>
              <p:tags r:id="rId10"/>
            </p:custDataLst>
          </p:nvPr>
        </p:nvSpPr>
        <p:spPr>
          <a:xfrm>
            <a:off x="79946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2" name="装饰  1"/>
          <p:cNvSpPr>
            <a:spLocks noGrp="1"/>
          </p:cNvSpPr>
          <p:nvPr>
            <p:ph type="body" idx="16396" hasCustomPrompt="1"/>
            <p:custDataLst>
              <p:tags r:id="rId11"/>
            </p:custDataLst>
          </p:nvPr>
        </p:nvSpPr>
        <p:spPr>
          <a:xfrm>
            <a:off x="87757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文本占位符 12"/>
          <p:cNvSpPr>
            <a:spLocks noGrp="1"/>
          </p:cNvSpPr>
          <p:nvPr>
            <p:ph type="body" idx="16389" hasCustomPrompt="1"/>
            <p:custDataLst>
              <p:tags r:id="rId12"/>
            </p:custDataLst>
          </p:nvPr>
        </p:nvSpPr>
        <p:spPr>
          <a:xfrm>
            <a:off x="90043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文本占位符 13"/>
          <p:cNvSpPr>
            <a:spLocks noGrp="1"/>
          </p:cNvSpPr>
          <p:nvPr>
            <p:ph type="body" idx="16392" hasCustomPrompt="1"/>
            <p:custDataLst>
              <p:tags r:id="rId13"/>
            </p:custDataLst>
          </p:nvPr>
        </p:nvSpPr>
        <p:spPr>
          <a:xfrm>
            <a:off x="40703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15" name="装饰  4"/>
          <p:cNvSpPr>
            <a:spLocks noGrp="1"/>
          </p:cNvSpPr>
          <p:nvPr>
            <p:ph type="body" idx="16397" hasCustomPrompt="1"/>
            <p:custDataLst>
              <p:tags r:id="rId14"/>
            </p:custDataLst>
          </p:nvPr>
        </p:nvSpPr>
        <p:spPr>
          <a:xfrm>
            <a:off x="48514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文本占位符 15"/>
          <p:cNvSpPr>
            <a:spLocks noGrp="1"/>
          </p:cNvSpPr>
          <p:nvPr>
            <p:ph type="body" idx="16391" hasCustomPrompt="1"/>
            <p:custDataLst>
              <p:tags r:id="rId15"/>
            </p:custDataLst>
          </p:nvPr>
        </p:nvSpPr>
        <p:spPr>
          <a:xfrm>
            <a:off x="50800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文本占位符 16"/>
          <p:cNvSpPr>
            <a:spLocks noGrp="1"/>
          </p:cNvSpPr>
          <p:nvPr>
            <p:ph type="body" idx="16394" hasCustomPrompt="1"/>
            <p:custDataLst>
              <p:tags r:id="rId16"/>
            </p:custDataLst>
          </p:nvPr>
        </p:nvSpPr>
        <p:spPr>
          <a:xfrm>
            <a:off x="79946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18" name="装饰  7"/>
          <p:cNvSpPr>
            <a:spLocks noGrp="1"/>
          </p:cNvSpPr>
          <p:nvPr>
            <p:ph type="body" idx="16398" hasCustomPrompt="1"/>
            <p:custDataLst>
              <p:tags r:id="rId17"/>
            </p:custDataLst>
          </p:nvPr>
        </p:nvSpPr>
        <p:spPr>
          <a:xfrm>
            <a:off x="87757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文本占位符 20"/>
          <p:cNvSpPr>
            <a:spLocks noGrp="1"/>
          </p:cNvSpPr>
          <p:nvPr>
            <p:ph type="body" idx="16393" hasCustomPrompt="1"/>
            <p:custDataLst>
              <p:tags r:id="rId18"/>
            </p:custDataLst>
          </p:nvPr>
        </p:nvSpPr>
        <p:spPr>
          <a:xfrm>
            <a:off x="90043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9" name="标题 1"/>
          <p:cNvSpPr>
            <a:spLocks noGrp="1"/>
          </p:cNvSpPr>
          <p:nvPr>
            <p:ph type="title"/>
            <p:custDataLst>
              <p:tags r:id="rId2"/>
            </p:custDataLst>
          </p:nvPr>
        </p:nvSpPr>
        <p:spPr/>
        <p:txBody>
          <a:bodyPr/>
          <a:lstStyle>
            <a:lvl1pPr>
              <a:defRPr>
                <a:solidFill>
                  <a:schemeClr val="tx1"/>
                </a:solidFill>
              </a:defRPr>
            </a:lvl1pPr>
          </a:lstStyle>
          <a:p>
            <a:r>
              <a:rPr lang="zh-CN" altLang="en-US" smtClean="0"/>
              <a:t>单击此处编辑母版标题样式</a:t>
            </a:r>
            <a:endParaRPr lang="zh-CN" altLang="en-US"/>
          </a:p>
        </p:txBody>
      </p:sp>
      <p:sp>
        <p:nvSpPr>
          <p:cNvPr id="20" name="内容占位符 19"/>
          <p:cNvSpPr>
            <a:spLocks noGrp="1"/>
          </p:cNvSpPr>
          <p:nvPr>
            <p:ph idx="1"/>
            <p:custDataLst>
              <p:tags r:id="rId3"/>
            </p:custDataLst>
          </p:nvPr>
        </p:nvSpPr>
        <p:spPr/>
        <p:txBody>
          <a:bodyPr wrap="square">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28" name="日期占位符 27"/>
          <p:cNvSpPr>
            <a:spLocks noGrp="1"/>
          </p:cNvSpPr>
          <p:nvPr>
            <p:ph type="dt" sz="half" idx="10"/>
            <p:custDataLst>
              <p:tags r:id="rId4"/>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5"/>
            </p:custDataLst>
          </p:nvPr>
        </p:nvSpPr>
        <p:spPr/>
        <p:txBody>
          <a:bodyPr/>
          <a:p>
            <a:endParaRPr lang="zh-CN" altLang="en-US"/>
          </a:p>
        </p:txBody>
      </p:sp>
      <p:sp>
        <p:nvSpPr>
          <p:cNvPr id="31" name="灯片编号占位符 30"/>
          <p:cNvSpPr>
            <a:spLocks noGrp="1"/>
          </p:cNvSpPr>
          <p:nvPr>
            <p:ph type="sldNum" sz="quarter" idx="12"/>
            <p:custDataLst>
              <p:tags r:id="rId6"/>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showMasterSp="0">
  <p:cSld name="目录">
    <p:spTree>
      <p:nvGrpSpPr>
        <p:cNvPr id="1" name=""/>
        <p:cNvGrpSpPr/>
        <p:nvPr/>
      </p:nvGrpSpPr>
      <p:grpSpPr>
        <a:xfrm>
          <a:off x="0" y="0"/>
          <a:ext cx="0" cy="0"/>
          <a:chOff x="0" y="0"/>
          <a:chExt cx="0" cy="0"/>
        </a:xfrm>
      </p:grpSpPr>
      <p:pic>
        <p:nvPicPr>
          <p:cNvPr id="5" name="图片 1" descr="C:\Users\WPS\Desktop\商务风\VCG211296452282.jpgVCG211296452282"/>
          <p:cNvPicPr>
            <a:picLocks noChangeAspect="1"/>
          </p:cNvPicPr>
          <p:nvPr userDrawn="1">
            <p:custDataLst>
              <p:tags r:id="rId2"/>
            </p:custDataLst>
          </p:nvPr>
        </p:nvPicPr>
        <p:blipFill>
          <a:blip r:embed="rId3">
            <a:alphaModFix amt="65000"/>
          </a:blip>
          <a:srcRect/>
          <a:stretch>
            <a:fillRect/>
          </a:stretch>
        </p:blipFill>
        <p:spPr>
          <a:xfrm>
            <a:off x="-25400" y="-16510"/>
            <a:ext cx="12217400" cy="6875145"/>
          </a:xfrm>
          <a:prstGeom prst="rect">
            <a:avLst/>
          </a:prstGeom>
        </p:spPr>
      </p:pic>
      <p:sp>
        <p:nvSpPr>
          <p:cNvPr id="40" name="矩形 39"/>
          <p:cNvSpPr/>
          <p:nvPr userDrawn="1">
            <p:custDataLst>
              <p:tags r:id="rId4"/>
            </p:custDataLst>
          </p:nvPr>
        </p:nvSpPr>
        <p:spPr>
          <a:xfrm>
            <a:off x="-25400" y="0"/>
            <a:ext cx="12225020" cy="6857365"/>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6" name="矩形 2"/>
          <p:cNvSpPr/>
          <p:nvPr userDrawn="1">
            <p:custDataLst>
              <p:tags r:id="rId5"/>
            </p:custDataLst>
          </p:nvPr>
        </p:nvSpPr>
        <p:spPr>
          <a:xfrm rot="16200000">
            <a:off x="4795520" y="-1610995"/>
            <a:ext cx="2583815" cy="122250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 name="标题 1"/>
          <p:cNvSpPr>
            <a:spLocks noGrp="1"/>
          </p:cNvSpPr>
          <p:nvPr>
            <p:ph type="title" hasCustomPrompt="1"/>
            <p:custDataLst>
              <p:tags r:id="rId6"/>
            </p:custDataLst>
          </p:nvPr>
        </p:nvSpPr>
        <p:spPr>
          <a:xfrm>
            <a:off x="839788" y="645210"/>
            <a:ext cx="2880000" cy="1081088"/>
          </a:xfrm>
        </p:spPr>
        <p:txBody>
          <a:bodyPr wrap="square" anchor="b">
            <a:normAutofit/>
          </a:bodyPr>
          <a:lstStyle>
            <a:lvl1pPr>
              <a:defRPr sz="6000" b="1"/>
            </a:lvl1pPr>
          </a:lstStyle>
          <a:p>
            <a:r>
              <a:rPr lang="zh-CN" altLang="en-US" dirty="0"/>
              <a:t>标题</a:t>
            </a:r>
            <a:endParaRPr lang="zh-CN" altLang="en-US" dirty="0"/>
          </a:p>
        </p:txBody>
      </p:sp>
      <p:sp>
        <p:nvSpPr>
          <p:cNvPr id="3" name="日期占位符 3"/>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4"/>
          <p:cNvSpPr>
            <a:spLocks noGrp="1"/>
          </p:cNvSpPr>
          <p:nvPr>
            <p:ph type="ftr" sz="quarter" idx="11"/>
            <p:custDataLst>
              <p:tags r:id="rId8"/>
            </p:custDataLst>
          </p:nvPr>
        </p:nvSpPr>
        <p:spPr/>
        <p:txBody>
          <a:bodyPr/>
          <a:lstStyle/>
          <a:p>
            <a:endParaRPr lang="zh-CN" altLang="en-US"/>
          </a:p>
        </p:txBody>
      </p:sp>
      <p:sp>
        <p:nvSpPr>
          <p:cNvPr id="11" name="灯片编号占位符 5"/>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
        <p:nvSpPr>
          <p:cNvPr id="19" name="矩形 18"/>
          <p:cNvSpPr/>
          <p:nvPr userDrawn="1">
            <p:custDataLst>
              <p:tags r:id="rId10"/>
            </p:custDataLst>
          </p:nvPr>
        </p:nvSpPr>
        <p:spPr>
          <a:xfrm>
            <a:off x="671830" y="874395"/>
            <a:ext cx="133985" cy="501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custDataLst>
              <p:tags r:id="rId2"/>
            </p:custDataLst>
          </p:nvPr>
        </p:nvSpPr>
        <p:spPr>
          <a:xfrm>
            <a:off x="695960" y="1301750"/>
            <a:ext cx="5323840" cy="48758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3"/>
            </p:custDataLst>
          </p:nvPr>
        </p:nvSpPr>
        <p:spPr>
          <a:xfrm>
            <a:off x="6172200" y="1301750"/>
            <a:ext cx="5323840" cy="48758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8" name="标题 1"/>
          <p:cNvSpPr>
            <a:spLocks noGrp="1"/>
          </p:cNvSpPr>
          <p:nvPr>
            <p:ph type="title"/>
            <p:custDataLst>
              <p:tags r:id="rId7"/>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custDataLst>
              <p:tags r:id="rId3"/>
            </p:custDataLst>
          </p:nvPr>
        </p:nvSpPr>
        <p:spPr>
          <a:xfrm>
            <a:off x="695960" y="1875099"/>
            <a:ext cx="5323840" cy="43002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custDataLst>
              <p:tags r:id="rId4"/>
            </p:custDataLst>
          </p:nvPr>
        </p:nvSpPr>
        <p:spPr>
          <a:xfrm>
            <a:off x="6172200" y="1301750"/>
            <a:ext cx="5323840" cy="411303"/>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custDataLst>
              <p:tags r:id="rId5"/>
            </p:custDataLst>
          </p:nvPr>
        </p:nvSpPr>
        <p:spPr>
          <a:xfrm>
            <a:off x="6172200" y="1875099"/>
            <a:ext cx="5323840" cy="43002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10" name="标题 1"/>
          <p:cNvSpPr>
            <a:spLocks noGrp="1"/>
          </p:cNvSpPr>
          <p:nvPr>
            <p:ph type="title"/>
            <p:custDataLst>
              <p:tags r:id="rId9"/>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6" name="标题 1"/>
          <p:cNvSpPr>
            <a:spLocks noGrp="1"/>
          </p:cNvSpPr>
          <p:nvPr>
            <p:ph type="title"/>
            <p:custDataLst>
              <p:tags r:id="rId5"/>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695960" y="360045"/>
            <a:ext cx="10801985" cy="581787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标题和副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6" name="Text Placeholder 5"/>
          <p:cNvSpPr>
            <a:spLocks noGrp="1"/>
          </p:cNvSpPr>
          <p:nvPr>
            <p:ph type="body" idx="13" hasCustomPrompt="1"/>
            <p:custDataLst>
              <p:tags r:id="rId5"/>
            </p:custDataLst>
          </p:nvPr>
        </p:nvSpPr>
        <p:spPr>
          <a:xfrm>
            <a:off x="695960" y="1301750"/>
            <a:ext cx="10799088" cy="405553"/>
          </a:xfrm>
        </p:spPr>
        <p:txBody>
          <a:bodyPr/>
          <a:lstStyle>
            <a:lvl5pPr>
              <a:buNone/>
              <a:defRPr/>
            </a:lvl5pPr>
          </a:lstStyle>
          <a:p>
            <a:pPr lvl="0"/>
            <a:r>
              <a:rPr lang="zh-CN" altLang="en-US" smtClean="0"/>
              <a:t>单击此处编辑副标题</a:t>
            </a:r>
            <a:endParaRPr lang="zh-CN" altLang="en-US" smtClean="0"/>
          </a:p>
        </p:txBody>
      </p:sp>
      <p:sp>
        <p:nvSpPr>
          <p:cNvPr id="7" name="标题 1"/>
          <p:cNvSpPr>
            <a:spLocks noGrp="1"/>
          </p:cNvSpPr>
          <p:nvPr>
            <p:ph type="title"/>
            <p:custDataLst>
              <p:tags r:id="rId6"/>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showMasterSp="0" userDrawn="1">
  <p:cSld name="封面页_1_3">
    <p:spTree>
      <p:nvGrpSpPr>
        <p:cNvPr id="1" name=""/>
        <p:cNvGrpSpPr/>
        <p:nvPr/>
      </p:nvGrpSpPr>
      <p:grpSpPr>
        <a:xfrm>
          <a:off x="0" y="0"/>
          <a:ext cx="0" cy="0"/>
          <a:chOff x="0" y="0"/>
          <a:chExt cx="0" cy="0"/>
        </a:xfrm>
      </p:grpSpPr>
      <p:pic>
        <p:nvPicPr>
          <p:cNvPr id="7" name="图片 4" descr="C:\Users\WPS\Desktop\商务风\VCG2111827506232169.jpgVCG2111827506232169"/>
          <p:cNvPicPr>
            <a:picLocks noChangeAspect="1"/>
          </p:cNvPicPr>
          <p:nvPr userDrawn="1">
            <p:custDataLst>
              <p:tags r:id="rId2"/>
            </p:custDataLst>
          </p:nvPr>
        </p:nvPicPr>
        <p:blipFill>
          <a:blip r:embed="rId3"/>
          <a:srcRect/>
          <a:stretch>
            <a:fillRect/>
          </a:stretch>
        </p:blipFill>
        <p:spPr>
          <a:xfrm>
            <a:off x="0" y="318"/>
            <a:ext cx="12198985" cy="6856730"/>
          </a:xfrm>
          <a:prstGeom prst="rect">
            <a:avLst/>
          </a:prstGeom>
        </p:spPr>
      </p:pic>
      <p:sp>
        <p:nvSpPr>
          <p:cNvPr id="12" name="矩形 11"/>
          <p:cNvSpPr/>
          <p:nvPr userDrawn="1">
            <p:custDataLst>
              <p:tags r:id="rId4"/>
            </p:custDataLst>
          </p:nvPr>
        </p:nvSpPr>
        <p:spPr>
          <a:xfrm>
            <a:off x="-25400" y="0"/>
            <a:ext cx="12225020" cy="6857365"/>
          </a:xfrm>
          <a:prstGeom prst="rect">
            <a:avLst/>
          </a:prstGeom>
          <a:solidFill>
            <a:schemeClr val="l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cxnSp>
        <p:nvCxnSpPr>
          <p:cNvPr id="33" name="直接连接符 32"/>
          <p:cNvCxnSpPr/>
          <p:nvPr userDrawn="1">
            <p:custDataLst>
              <p:tags r:id="rId5"/>
            </p:custDataLst>
          </p:nvPr>
        </p:nvCxnSpPr>
        <p:spPr>
          <a:xfrm flipV="1">
            <a:off x="6273800" y="721360"/>
            <a:ext cx="5188585" cy="2473960"/>
          </a:xfrm>
          <a:prstGeom prst="line">
            <a:avLst/>
          </a:prstGeom>
          <a:ln w="38100" cmpd="sng">
            <a:gradFill>
              <a:gsLst>
                <a:gs pos="0">
                  <a:schemeClr val="accent1">
                    <a:lumMod val="20000"/>
                    <a:lumOff val="80000"/>
                    <a:alpha val="0"/>
                  </a:schemeClr>
                </a:gs>
                <a:gs pos="100000">
                  <a:schemeClr val="accent1"/>
                </a:gs>
              </a:gsLst>
              <a:lin ang="16200000" scaled="0"/>
            </a:gradFill>
            <a:prstDash val="solid"/>
          </a:ln>
        </p:spPr>
        <p:style>
          <a:lnRef idx="1">
            <a:schemeClr val="accent1"/>
          </a:lnRef>
          <a:fillRef idx="0">
            <a:schemeClr val="accent1"/>
          </a:fillRef>
          <a:effectRef idx="0">
            <a:schemeClr val="accent1"/>
          </a:effectRef>
          <a:fontRef idx="minor">
            <a:schemeClr val="tx1"/>
          </a:fontRef>
        </p:style>
      </p:cxnSp>
      <p:sp>
        <p:nvSpPr>
          <p:cNvPr id="31" name="日期占位符 30"/>
          <p:cNvSpPr>
            <a:spLocks noGrp="1"/>
          </p:cNvSpPr>
          <p:nvPr>
            <p:ph type="dt" sz="half" idx="16385"/>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34" name="页脚占位符 33"/>
          <p:cNvSpPr>
            <a:spLocks noGrp="1"/>
          </p:cNvSpPr>
          <p:nvPr>
            <p:ph type="ftr" sz="quarter" idx="16386"/>
            <p:custDataLst>
              <p:tags r:id="rId7"/>
            </p:custDataLst>
          </p:nvPr>
        </p:nvSpPr>
        <p:spPr/>
        <p:txBody>
          <a:bodyPr>
            <a:normAutofit/>
          </a:bodyPr>
          <a:lstStyle/>
          <a:p>
            <a:endParaRPr lang="zh-CN" altLang="en-US" dirty="0"/>
          </a:p>
        </p:txBody>
      </p:sp>
      <p:sp>
        <p:nvSpPr>
          <p:cNvPr id="27" name="日期"/>
          <p:cNvSpPr>
            <a:spLocks noGrp="1"/>
          </p:cNvSpPr>
          <p:nvPr>
            <p:ph type="body" idx="16388" hasCustomPrompt="1"/>
            <p:custDataLst>
              <p:tags r:id="rId8"/>
            </p:custDataLst>
          </p:nvPr>
        </p:nvSpPr>
        <p:spPr>
          <a:xfrm>
            <a:off x="1016000" y="1651000"/>
            <a:ext cx="6097058" cy="457200"/>
          </a:xfrm>
        </p:spPr>
        <p:txBody>
          <a:bodyPr vert="horz" wrap="square"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20XX YEAR</a:t>
            </a:r>
            <a:endParaRPr lang="zh-CN" altLang="en-US" dirty="0"/>
          </a:p>
        </p:txBody>
      </p:sp>
      <p:sp>
        <p:nvSpPr>
          <p:cNvPr id="26" name="标题 25"/>
          <p:cNvSpPr>
            <a:spLocks noGrp="1"/>
          </p:cNvSpPr>
          <p:nvPr>
            <p:ph type="ctrTitle" idx="16387" hasCustomPrompt="1"/>
            <p:custDataLst>
              <p:tags r:id="rId9"/>
            </p:custDataLst>
          </p:nvPr>
        </p:nvSpPr>
        <p:spPr>
          <a:xfrm>
            <a:off x="1016000" y="2159000"/>
            <a:ext cx="6352646" cy="2540000"/>
          </a:xfrm>
        </p:spPr>
        <p:txBody>
          <a:bodyPr vert="horz" wrap="square" lIns="0" tIns="0" rIns="0" bIns="0" anchor="t" anchorCtr="0">
            <a:normAutofit/>
          </a:bodyPr>
          <a:lstStyle>
            <a:lvl1pPr marL="0" indent="0" algn="l">
              <a:lnSpc>
                <a:spcPct val="100000"/>
              </a:lnSpc>
              <a:spcBef>
                <a:spcPct val="0"/>
              </a:spcBef>
              <a:spcAft>
                <a:spcPct val="0"/>
              </a:spcAft>
              <a:buNone/>
              <a:defRPr sz="6000" b="1" spc="0">
                <a:solidFill>
                  <a:srgbClr val="000000"/>
                </a:solidFill>
              </a:defRPr>
            </a:lvl1pPr>
          </a:lstStyle>
          <a:p>
            <a:r>
              <a:rPr lang="zh-CN" altLang="en-US" dirty="0"/>
              <a:t>单击此处
添加文档标题</a:t>
            </a:r>
            <a:endParaRPr lang="zh-CN" altLang="en-US" dirty="0"/>
          </a:p>
        </p:txBody>
      </p:sp>
      <p:sp>
        <p:nvSpPr>
          <p:cNvPr id="35" name="署名占位符 10"/>
          <p:cNvSpPr>
            <a:spLocks noGrp="1"/>
          </p:cNvSpPr>
          <p:nvPr>
            <p:ph type="body" sz="quarter" idx="16389" hasCustomPrompt="1"/>
            <p:custDataLst>
              <p:tags r:id="rId10"/>
            </p:custDataLst>
          </p:nvPr>
        </p:nvSpPr>
        <p:spPr>
          <a:xfrm>
            <a:off x="1016000" y="4749800"/>
            <a:ext cx="2540882" cy="533400"/>
          </a:xfrm>
          <a:prstGeom prst="roundRect">
            <a:avLst>
              <a:gd name="adj" fmla="val 50000"/>
            </a:avLst>
          </a:prstGeom>
          <a:solidFill>
            <a:schemeClr val="accent1"/>
          </a:solidFill>
        </p:spPr>
        <p:txBody>
          <a:bodyPr vert="horz" wrap="square" lIns="0" tIns="0" rIns="0" bIns="0" anchor="ctr" anchorCtr="0">
            <a:normAutofit/>
          </a:bodyPr>
          <a:lstStyle>
            <a:lvl1pPr marL="0" indent="0" algn="ctr">
              <a:lnSpc>
                <a:spcPct val="100000"/>
              </a:lnSpc>
              <a:spcBef>
                <a:spcPct val="0"/>
              </a:spcBef>
              <a:spcAft>
                <a:spcPct val="0"/>
              </a:spcAft>
              <a:buNone/>
              <a:defRPr sz="2000" b="0" spc="0">
                <a:solidFill>
                  <a:srgbClr val="FFFFFF"/>
                </a:solidFill>
              </a:defRPr>
            </a:lvl1pPr>
          </a:lstStyle>
          <a:p>
            <a:pPr lvl="0"/>
            <a:r>
              <a:rPr lang="zh-CN" altLang="en-US" dirty="0"/>
              <a:t>BY WPS</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showMasterSp="0" userDrawn="1">
  <p:cSld name="章节页-1_3">
    <p:spTree>
      <p:nvGrpSpPr>
        <p:cNvPr id="1" name=""/>
        <p:cNvGrpSpPr/>
        <p:nvPr/>
      </p:nvGrpSpPr>
      <p:grpSpPr>
        <a:xfrm>
          <a:off x="0" y="0"/>
          <a:ext cx="0" cy="0"/>
          <a:chOff x="0" y="0"/>
          <a:chExt cx="0" cy="0"/>
        </a:xfrm>
      </p:grpSpPr>
      <p:pic>
        <p:nvPicPr>
          <p:cNvPr id="7" name="图片 1" descr="C:\Users\WPS\Desktop\商务风\VCG211272994642.jpgVCG211272994642"/>
          <p:cNvPicPr>
            <a:picLocks noChangeAspect="1"/>
          </p:cNvPicPr>
          <p:nvPr userDrawn="1">
            <p:custDataLst>
              <p:tags r:id="rId2"/>
            </p:custDataLst>
          </p:nvPr>
        </p:nvPicPr>
        <p:blipFill>
          <a:blip r:embed="rId3"/>
          <a:srcRect t="14940"/>
          <a:stretch>
            <a:fillRect/>
          </a:stretch>
        </p:blipFill>
        <p:spPr>
          <a:xfrm>
            <a:off x="-26670" y="-70485"/>
            <a:ext cx="12219305" cy="6927215"/>
          </a:xfrm>
          <a:prstGeom prst="rect">
            <a:avLst/>
          </a:prstGeom>
        </p:spPr>
      </p:pic>
      <p:sp>
        <p:nvSpPr>
          <p:cNvPr id="40" name="矩形 39"/>
          <p:cNvSpPr/>
          <p:nvPr userDrawn="1">
            <p:custDataLst>
              <p:tags r:id="rId4"/>
            </p:custDataLst>
          </p:nvPr>
        </p:nvSpPr>
        <p:spPr>
          <a:xfrm>
            <a:off x="-26670" y="-635"/>
            <a:ext cx="12225020" cy="6857365"/>
          </a:xfrm>
          <a:prstGeom prst="rect">
            <a:avLst/>
          </a:prstGeom>
          <a:solidFill>
            <a:schemeClr val="l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9"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0" name="页脚占位符 4"/>
          <p:cNvSpPr>
            <a:spLocks noGrp="1"/>
          </p:cNvSpPr>
          <p:nvPr>
            <p:ph type="ftr" sz="quarter" idx="11"/>
            <p:custDataLst>
              <p:tags r:id="rId6"/>
            </p:custDataLst>
          </p:nvPr>
        </p:nvSpPr>
        <p:spPr/>
        <p:txBody>
          <a:bodyPr/>
          <a:lstStyle/>
          <a:p>
            <a:endParaRPr lang="zh-CN" altLang="en-US"/>
          </a:p>
        </p:txBody>
      </p:sp>
      <p:sp>
        <p:nvSpPr>
          <p:cNvPr id="11"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
        <p:nvSpPr>
          <p:cNvPr id="6" name="标题 1"/>
          <p:cNvSpPr>
            <a:spLocks noGrp="1"/>
          </p:cNvSpPr>
          <p:nvPr>
            <p:ph type="title" idx="17826049" hasCustomPrompt="1"/>
            <p:custDataLst>
              <p:tags r:id="rId8"/>
            </p:custDataLst>
          </p:nvPr>
        </p:nvSpPr>
        <p:spPr>
          <a:xfrm>
            <a:off x="1016000" y="3530600"/>
            <a:ext cx="6352117" cy="1524000"/>
          </a:xfrm>
        </p:spPr>
        <p:txBody>
          <a:bodyPr vert="horz" lIns="0" tIns="0" rIns="0" bIns="0" anchor="t" anchorCtr="0">
            <a:normAutofit/>
          </a:bodyPr>
          <a:lstStyle>
            <a:lvl1pPr marL="0" indent="0" algn="l">
              <a:lnSpc>
                <a:spcPct val="100000"/>
              </a:lnSpc>
              <a:spcBef>
                <a:spcPct val="0"/>
              </a:spcBef>
              <a:spcAft>
                <a:spcPct val="0"/>
              </a:spcAft>
              <a:buNone/>
              <a:defRPr sz="4800" b="0" spc="0">
                <a:solidFill>
                  <a:srgbClr val="000000"/>
                </a:solidFill>
              </a:defRPr>
            </a:lvl1pPr>
          </a:lstStyle>
          <a:p>
            <a:r>
              <a:rPr lang="zh-CN" altLang="en-US" dirty="0"/>
              <a:t>单击此处添加章节标题</a:t>
            </a:r>
            <a:endParaRPr lang="zh-CN" altLang="en-US" dirty="0"/>
          </a:p>
        </p:txBody>
      </p:sp>
      <p:sp>
        <p:nvSpPr>
          <p:cNvPr id="12" name="文本占位符 2"/>
          <p:cNvSpPr>
            <a:spLocks noGrp="1"/>
          </p:cNvSpPr>
          <p:nvPr>
            <p:ph type="body" idx="17826561" hasCustomPrompt="1"/>
            <p:custDataLst>
              <p:tags r:id="rId9"/>
            </p:custDataLst>
          </p:nvPr>
        </p:nvSpPr>
        <p:spPr>
          <a:xfrm>
            <a:off x="1016000" y="1905000"/>
            <a:ext cx="1527175" cy="1524000"/>
          </a:xfrm>
        </p:spPr>
        <p:txBody>
          <a:bodyPr vert="horz" lIns="0" tIns="0" rIns="0" bIns="0" anchor="ctr" anchorCtr="0">
            <a:normAutofit/>
          </a:bodyPr>
          <a:lstStyle>
            <a:lvl1pPr marL="0" indent="0" algn="l">
              <a:lnSpc>
                <a:spcPct val="109000"/>
              </a:lnSpc>
              <a:spcBef>
                <a:spcPct val="0"/>
              </a:spcBef>
              <a:spcAft>
                <a:spcPct val="0"/>
              </a:spcAft>
              <a:buNone/>
              <a:defRPr sz="7200" b="1" spc="0">
                <a:solidFill>
                  <a:schemeClr val="accent1"/>
                </a:solidFill>
              </a:defRPr>
            </a:lvl1pPr>
          </a:lstStyle>
          <a:p>
            <a:pPr lvl="0"/>
            <a:r>
              <a:rPr lang="zh-CN" altLang="en-US" smtClean="0"/>
              <a:t>01</a:t>
            </a:r>
            <a:endParaRPr lang="zh-CN" altLang="en-US" smtClean="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showMasterSp="0" userDrawn="1">
  <p:cSld name="结束页-1_3">
    <p:spTree>
      <p:nvGrpSpPr>
        <p:cNvPr id="1" name=""/>
        <p:cNvGrpSpPr/>
        <p:nvPr/>
      </p:nvGrpSpPr>
      <p:grpSpPr>
        <a:xfrm>
          <a:off x="0" y="0"/>
          <a:ext cx="0" cy="0"/>
          <a:chOff x="0" y="0"/>
          <a:chExt cx="0" cy="0"/>
        </a:xfrm>
      </p:grpSpPr>
      <p:pic>
        <p:nvPicPr>
          <p:cNvPr id="6" name="图片 4" descr="C:\Users\WPS\Desktop\商务风\VCG2111827506232169.jpgVCG2111827506232169"/>
          <p:cNvPicPr>
            <a:picLocks noChangeAspect="1"/>
          </p:cNvPicPr>
          <p:nvPr userDrawn="1">
            <p:custDataLst>
              <p:tags r:id="rId2"/>
            </p:custDataLst>
          </p:nvPr>
        </p:nvPicPr>
        <p:blipFill>
          <a:blip r:embed="rId3"/>
          <a:srcRect/>
          <a:stretch>
            <a:fillRect/>
          </a:stretch>
        </p:blipFill>
        <p:spPr>
          <a:xfrm>
            <a:off x="0" y="318"/>
            <a:ext cx="12198985" cy="6856730"/>
          </a:xfrm>
          <a:prstGeom prst="rect">
            <a:avLst/>
          </a:prstGeom>
        </p:spPr>
      </p:pic>
      <p:sp>
        <p:nvSpPr>
          <p:cNvPr id="12" name="矩形 11"/>
          <p:cNvSpPr/>
          <p:nvPr userDrawn="1">
            <p:custDataLst>
              <p:tags r:id="rId4"/>
            </p:custDataLst>
          </p:nvPr>
        </p:nvSpPr>
        <p:spPr>
          <a:xfrm>
            <a:off x="-25400" y="0"/>
            <a:ext cx="12225020" cy="6857365"/>
          </a:xfrm>
          <a:prstGeom prst="rect">
            <a:avLst/>
          </a:prstGeom>
          <a:solidFill>
            <a:schemeClr val="l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9" name="日期占位符 3"/>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10" name="页脚占位符 4"/>
          <p:cNvSpPr>
            <a:spLocks noGrp="1"/>
          </p:cNvSpPr>
          <p:nvPr>
            <p:ph type="ftr" sz="quarter" idx="11"/>
            <p:custDataLst>
              <p:tags r:id="rId6"/>
            </p:custDataLst>
          </p:nvPr>
        </p:nvSpPr>
        <p:spPr/>
        <p:txBody>
          <a:bodyPr>
            <a:normAutofit/>
          </a:bodyPr>
          <a:lstStyle/>
          <a:p>
            <a:endParaRPr lang="zh-CN" altLang="en-US" dirty="0"/>
          </a:p>
        </p:txBody>
      </p:sp>
      <p:sp>
        <p:nvSpPr>
          <p:cNvPr id="13" name="Subtitle 12"/>
          <p:cNvSpPr>
            <a:spLocks noGrp="1"/>
          </p:cNvSpPr>
          <p:nvPr>
            <p:ph type="body" idx="17826305" hasCustomPrompt="1"/>
            <p:custDataLst>
              <p:tags r:id="rId7"/>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endParaRPr lang="zh-CN" altLang="en-US"/>
          </a:p>
        </p:txBody>
      </p:sp>
      <p:sp>
        <p:nvSpPr>
          <p:cNvPr id="7" name="标题 1"/>
          <p:cNvSpPr>
            <a:spLocks noGrp="1"/>
          </p:cNvSpPr>
          <p:nvPr>
            <p:ph type="ctrTitle" idx="17826049" hasCustomPrompt="1"/>
            <p:custDataLst>
              <p:tags r:id="rId8"/>
            </p:custDataLst>
          </p:nvPr>
        </p:nvSpPr>
        <p:spPr>
          <a:xfrm>
            <a:off x="1016000" y="3175000"/>
            <a:ext cx="5451122" cy="1016000"/>
          </a:xfrm>
        </p:spPr>
        <p:txBody>
          <a:bodyPr vert="horz" wrap="square" lIns="0" tIns="0" rIns="0" bIns="0" anchor="t" anchorCtr="0">
            <a:normAutofit/>
          </a:bodyPr>
          <a:lstStyle>
            <a:lvl1pPr marL="0" indent="0" algn="l">
              <a:lnSpc>
                <a:spcPct val="100000"/>
              </a:lnSpc>
              <a:spcBef>
                <a:spcPct val="0"/>
              </a:spcBef>
              <a:spcAft>
                <a:spcPct val="0"/>
              </a:spcAft>
              <a:buNone/>
              <a:defRPr sz="6400" b="1" spc="0">
                <a:solidFill>
                  <a:schemeClr val="tx1"/>
                </a:solidFill>
              </a:defRPr>
            </a:lvl1pPr>
          </a:lstStyle>
          <a:p>
            <a:r>
              <a:rPr lang="zh-CN" altLang="en-US" dirty="0"/>
              <a:t>谢谢观看</a:t>
            </a:r>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目录页-1-5-4">
    <p:bg>
      <p:bgRef idx="1001">
        <a:schemeClr val="bg1"/>
      </p:bgRef>
    </p:bg>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Subtitle 5"/>
          <p:cNvSpPr>
            <a:spLocks noGrp="1"/>
          </p:cNvSpPr>
          <p:nvPr>
            <p:ph type="subTitle" idx="17826305"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7" name="Title 6"/>
          <p:cNvSpPr>
            <a:spLocks noGrp="1"/>
          </p:cNvSpPr>
          <p:nvPr>
            <p:ph type="ctrTitle" idx="17826049"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8" name="Text Placeholder 7"/>
          <p:cNvSpPr>
            <a:spLocks noGrp="1"/>
          </p:cNvSpPr>
          <p:nvPr>
            <p:ph type="body" idx="319883777" hasCustomPrompt="1"/>
            <p:custDataLst>
              <p:tags r:id="rId7"/>
            </p:custDataLst>
          </p:nvPr>
        </p:nvSpPr>
        <p:spPr>
          <a:xfrm>
            <a:off x="40703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9" name="装饰  8"/>
          <p:cNvSpPr>
            <a:spLocks noGrp="1"/>
          </p:cNvSpPr>
          <p:nvPr>
            <p:ph type="body" idx="319883522" hasCustomPrompt="1"/>
            <p:custDataLst>
              <p:tags r:id="rId8"/>
            </p:custDataLst>
          </p:nvPr>
        </p:nvSpPr>
        <p:spPr>
          <a:xfrm>
            <a:off x="48514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0" name="Text Placeholder 9"/>
          <p:cNvSpPr>
            <a:spLocks noGrp="1"/>
          </p:cNvSpPr>
          <p:nvPr>
            <p:ph type="body" idx="51446017" hasCustomPrompt="1"/>
            <p:custDataLst>
              <p:tags r:id="rId9"/>
            </p:custDataLst>
          </p:nvPr>
        </p:nvSpPr>
        <p:spPr>
          <a:xfrm>
            <a:off x="50800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1" name="Text Placeholder 10"/>
          <p:cNvSpPr>
            <a:spLocks noGrp="1"/>
          </p:cNvSpPr>
          <p:nvPr>
            <p:ph type="body" idx="319949313" hasCustomPrompt="1"/>
            <p:custDataLst>
              <p:tags r:id="rId10"/>
            </p:custDataLst>
          </p:nvPr>
        </p:nvSpPr>
        <p:spPr>
          <a:xfrm>
            <a:off x="79946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2" name="装饰  1"/>
          <p:cNvSpPr>
            <a:spLocks noGrp="1"/>
          </p:cNvSpPr>
          <p:nvPr>
            <p:ph type="body" idx="319949058" hasCustomPrompt="1"/>
            <p:custDataLst>
              <p:tags r:id="rId11"/>
            </p:custDataLst>
          </p:nvPr>
        </p:nvSpPr>
        <p:spPr>
          <a:xfrm>
            <a:off x="87757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Text Placeholder 12"/>
          <p:cNvSpPr>
            <a:spLocks noGrp="1"/>
          </p:cNvSpPr>
          <p:nvPr>
            <p:ph type="body" idx="51511553" hasCustomPrompt="1"/>
            <p:custDataLst>
              <p:tags r:id="rId12"/>
            </p:custDataLst>
          </p:nvPr>
        </p:nvSpPr>
        <p:spPr>
          <a:xfrm>
            <a:off x="90043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Text Placeholder 13"/>
          <p:cNvSpPr>
            <a:spLocks noGrp="1"/>
          </p:cNvSpPr>
          <p:nvPr>
            <p:ph type="body" idx="320014849" hasCustomPrompt="1"/>
            <p:custDataLst>
              <p:tags r:id="rId13"/>
            </p:custDataLst>
          </p:nvPr>
        </p:nvSpPr>
        <p:spPr>
          <a:xfrm>
            <a:off x="40703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15" name="装饰  4"/>
          <p:cNvSpPr>
            <a:spLocks noGrp="1"/>
          </p:cNvSpPr>
          <p:nvPr>
            <p:ph type="body" idx="320014594" hasCustomPrompt="1"/>
            <p:custDataLst>
              <p:tags r:id="rId14"/>
            </p:custDataLst>
          </p:nvPr>
        </p:nvSpPr>
        <p:spPr>
          <a:xfrm>
            <a:off x="48514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Text Placeholder 15"/>
          <p:cNvSpPr>
            <a:spLocks noGrp="1"/>
          </p:cNvSpPr>
          <p:nvPr>
            <p:ph type="body" idx="51577089" hasCustomPrompt="1"/>
            <p:custDataLst>
              <p:tags r:id="rId15"/>
            </p:custDataLst>
          </p:nvPr>
        </p:nvSpPr>
        <p:spPr>
          <a:xfrm>
            <a:off x="50800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Text Placeholder 16"/>
          <p:cNvSpPr>
            <a:spLocks noGrp="1"/>
          </p:cNvSpPr>
          <p:nvPr>
            <p:ph type="body" idx="320080385" hasCustomPrompt="1"/>
            <p:custDataLst>
              <p:tags r:id="rId16"/>
            </p:custDataLst>
          </p:nvPr>
        </p:nvSpPr>
        <p:spPr>
          <a:xfrm>
            <a:off x="79946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18" name="装饰  7"/>
          <p:cNvSpPr>
            <a:spLocks noGrp="1"/>
          </p:cNvSpPr>
          <p:nvPr>
            <p:ph type="body" idx="320080130" hasCustomPrompt="1"/>
            <p:custDataLst>
              <p:tags r:id="rId17"/>
            </p:custDataLst>
          </p:nvPr>
        </p:nvSpPr>
        <p:spPr>
          <a:xfrm>
            <a:off x="87757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Text Placeholder 20"/>
          <p:cNvSpPr>
            <a:spLocks noGrp="1"/>
          </p:cNvSpPr>
          <p:nvPr>
            <p:ph type="body" idx="51642625" hasCustomPrompt="1"/>
            <p:custDataLst>
              <p:tags r:id="rId18"/>
            </p:custDataLst>
          </p:nvPr>
        </p:nvSpPr>
        <p:spPr>
          <a:xfrm>
            <a:off x="90043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184" y="523097"/>
            <a:ext cx="10515600" cy="1325563"/>
          </a:xfr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184" y="1983597"/>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184" y="1983597"/>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9" name="标题 1"/>
          <p:cNvSpPr>
            <a:spLocks noGrp="1"/>
          </p:cNvSpPr>
          <p:nvPr>
            <p:ph type="title"/>
            <p:custDataLst>
              <p:tags r:id="rId2"/>
            </p:custDataLst>
          </p:nvPr>
        </p:nvSpPr>
        <p:spPr/>
        <p:txBody>
          <a:bodyPr/>
          <a:lstStyle>
            <a:lvl1pPr>
              <a:defRPr>
                <a:solidFill>
                  <a:schemeClr val="tx1"/>
                </a:solidFill>
              </a:defRPr>
            </a:lvl1pPr>
          </a:lstStyle>
          <a:p>
            <a:r>
              <a:rPr lang="zh-CN" altLang="en-US" smtClean="0"/>
              <a:t>单击此处编辑母版标题样式</a:t>
            </a:r>
            <a:endParaRPr lang="zh-CN" altLang="en-US"/>
          </a:p>
        </p:txBody>
      </p:sp>
      <p:sp>
        <p:nvSpPr>
          <p:cNvPr id="20" name="内容占位符 19"/>
          <p:cNvSpPr>
            <a:spLocks noGrp="1"/>
          </p:cNvSpPr>
          <p:nvPr>
            <p:ph idx="1"/>
            <p:custDataLst>
              <p:tags r:id="rId3"/>
            </p:custDataLst>
          </p:nvPr>
        </p:nvSpPr>
        <p:spPr/>
        <p:txBody>
          <a:bodyPr wrap="square">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28" name="日期占位符 27"/>
          <p:cNvSpPr>
            <a:spLocks noGrp="1"/>
          </p:cNvSpPr>
          <p:nvPr>
            <p:ph type="dt" sz="half" idx="10"/>
            <p:custDataLst>
              <p:tags r:id="rId4"/>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5"/>
            </p:custDataLst>
          </p:nvPr>
        </p:nvSpPr>
        <p:spPr/>
        <p:txBody>
          <a:bodyPr/>
          <a:p>
            <a:endParaRPr lang="zh-CN" altLang="en-US"/>
          </a:p>
        </p:txBody>
      </p:sp>
      <p:sp>
        <p:nvSpPr>
          <p:cNvPr id="31" name="灯片编号占位符 30"/>
          <p:cNvSpPr>
            <a:spLocks noGrp="1"/>
          </p:cNvSpPr>
          <p:nvPr>
            <p:ph type="sldNum" sz="quarter" idx="12"/>
            <p:custDataLst>
              <p:tags r:id="rId6"/>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showMasterSp="0">
  <p:cSld name="目录">
    <p:spTree>
      <p:nvGrpSpPr>
        <p:cNvPr id="1" name=""/>
        <p:cNvGrpSpPr/>
        <p:nvPr/>
      </p:nvGrpSpPr>
      <p:grpSpPr>
        <a:xfrm>
          <a:off x="0" y="0"/>
          <a:ext cx="0" cy="0"/>
          <a:chOff x="0" y="0"/>
          <a:chExt cx="0" cy="0"/>
        </a:xfrm>
      </p:grpSpPr>
      <p:pic>
        <p:nvPicPr>
          <p:cNvPr id="5" name="图片 1" descr="C:\Users\WPS\Desktop\商务风\VCG211296452282.jpgVCG211296452282"/>
          <p:cNvPicPr>
            <a:picLocks noChangeAspect="1"/>
          </p:cNvPicPr>
          <p:nvPr userDrawn="1">
            <p:custDataLst>
              <p:tags r:id="rId2"/>
            </p:custDataLst>
          </p:nvPr>
        </p:nvPicPr>
        <p:blipFill>
          <a:blip r:embed="rId3">
            <a:alphaModFix amt="65000"/>
          </a:blip>
          <a:srcRect/>
          <a:stretch>
            <a:fillRect/>
          </a:stretch>
        </p:blipFill>
        <p:spPr>
          <a:xfrm>
            <a:off x="-25400" y="-16510"/>
            <a:ext cx="12217400" cy="6875145"/>
          </a:xfrm>
          <a:prstGeom prst="rect">
            <a:avLst/>
          </a:prstGeom>
        </p:spPr>
      </p:pic>
      <p:sp>
        <p:nvSpPr>
          <p:cNvPr id="40" name="矩形 39"/>
          <p:cNvSpPr/>
          <p:nvPr userDrawn="1">
            <p:custDataLst>
              <p:tags r:id="rId4"/>
            </p:custDataLst>
          </p:nvPr>
        </p:nvSpPr>
        <p:spPr>
          <a:xfrm>
            <a:off x="-25400" y="0"/>
            <a:ext cx="12225020" cy="6857365"/>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6" name="矩形 2"/>
          <p:cNvSpPr/>
          <p:nvPr userDrawn="1">
            <p:custDataLst>
              <p:tags r:id="rId5"/>
            </p:custDataLst>
          </p:nvPr>
        </p:nvSpPr>
        <p:spPr>
          <a:xfrm rot="16200000">
            <a:off x="4795520" y="-1610995"/>
            <a:ext cx="2583815" cy="122250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 name="标题 1"/>
          <p:cNvSpPr>
            <a:spLocks noGrp="1"/>
          </p:cNvSpPr>
          <p:nvPr>
            <p:ph type="title" hasCustomPrompt="1"/>
            <p:custDataLst>
              <p:tags r:id="rId6"/>
            </p:custDataLst>
          </p:nvPr>
        </p:nvSpPr>
        <p:spPr>
          <a:xfrm>
            <a:off x="839788" y="645210"/>
            <a:ext cx="2880000" cy="1081088"/>
          </a:xfrm>
        </p:spPr>
        <p:txBody>
          <a:bodyPr wrap="square" anchor="b">
            <a:normAutofit/>
          </a:bodyPr>
          <a:lstStyle>
            <a:lvl1pPr>
              <a:defRPr sz="6000" b="1"/>
            </a:lvl1pPr>
          </a:lstStyle>
          <a:p>
            <a:r>
              <a:rPr lang="zh-CN" altLang="en-US" dirty="0"/>
              <a:t>标题</a:t>
            </a:r>
            <a:endParaRPr lang="zh-CN" altLang="en-US" dirty="0"/>
          </a:p>
        </p:txBody>
      </p:sp>
      <p:sp>
        <p:nvSpPr>
          <p:cNvPr id="3" name="日期占位符 3"/>
          <p:cNvSpPr>
            <a:spLocks noGrp="1"/>
          </p:cNvSpPr>
          <p:nvPr>
            <p:ph type="dt" sz="half" idx="10"/>
            <p:custDataLst>
              <p:tags r:id="rId7"/>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4"/>
          <p:cNvSpPr>
            <a:spLocks noGrp="1"/>
          </p:cNvSpPr>
          <p:nvPr>
            <p:ph type="ftr" sz="quarter" idx="11"/>
            <p:custDataLst>
              <p:tags r:id="rId8"/>
            </p:custDataLst>
          </p:nvPr>
        </p:nvSpPr>
        <p:spPr/>
        <p:txBody>
          <a:bodyPr/>
          <a:lstStyle/>
          <a:p>
            <a:endParaRPr lang="zh-CN" altLang="en-US"/>
          </a:p>
        </p:txBody>
      </p:sp>
      <p:sp>
        <p:nvSpPr>
          <p:cNvPr id="11" name="灯片编号占位符 5"/>
          <p:cNvSpPr>
            <a:spLocks noGrp="1"/>
          </p:cNvSpPr>
          <p:nvPr>
            <p:ph type="sldNum" sz="quarter" idx="12"/>
            <p:custDataLst>
              <p:tags r:id="rId9"/>
            </p:custDataLst>
          </p:nvPr>
        </p:nvSpPr>
        <p:spPr/>
        <p:txBody>
          <a:bodyPr wrap="square">
            <a:normAutofit/>
          </a:bodyPr>
          <a:lstStyle/>
          <a:p>
            <a:fld id="{BE5F26B5-172A-4DC2-B0B7-181CFC56B87C}" type="slidenum">
              <a:rPr lang="zh-CN" altLang="en-US" smtClean="0"/>
            </a:fld>
            <a:endParaRPr lang="zh-CN" altLang="en-US"/>
          </a:p>
        </p:txBody>
      </p:sp>
      <p:sp>
        <p:nvSpPr>
          <p:cNvPr id="19" name="矩形 18"/>
          <p:cNvSpPr/>
          <p:nvPr userDrawn="1">
            <p:custDataLst>
              <p:tags r:id="rId10"/>
            </p:custDataLst>
          </p:nvPr>
        </p:nvSpPr>
        <p:spPr>
          <a:xfrm>
            <a:off x="671830" y="874395"/>
            <a:ext cx="133985" cy="501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custDataLst>
              <p:tags r:id="rId2"/>
            </p:custDataLst>
          </p:nvPr>
        </p:nvSpPr>
        <p:spPr>
          <a:xfrm>
            <a:off x="695960" y="1301750"/>
            <a:ext cx="5323840" cy="48758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3"/>
            </p:custDataLst>
          </p:nvPr>
        </p:nvSpPr>
        <p:spPr>
          <a:xfrm>
            <a:off x="6172200" y="1301750"/>
            <a:ext cx="5323840" cy="487585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8" name="标题 1"/>
          <p:cNvSpPr>
            <a:spLocks noGrp="1"/>
          </p:cNvSpPr>
          <p:nvPr>
            <p:ph type="title"/>
            <p:custDataLst>
              <p:tags r:id="rId7"/>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custDataLst>
              <p:tags r:id="rId3"/>
            </p:custDataLst>
          </p:nvPr>
        </p:nvSpPr>
        <p:spPr>
          <a:xfrm>
            <a:off x="695960" y="1875099"/>
            <a:ext cx="5323840" cy="43002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custDataLst>
              <p:tags r:id="rId4"/>
            </p:custDataLst>
          </p:nvPr>
        </p:nvSpPr>
        <p:spPr>
          <a:xfrm>
            <a:off x="6172200" y="1301750"/>
            <a:ext cx="5323840" cy="411303"/>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custDataLst>
              <p:tags r:id="rId5"/>
            </p:custDataLst>
          </p:nvPr>
        </p:nvSpPr>
        <p:spPr>
          <a:xfrm>
            <a:off x="6172200" y="1875099"/>
            <a:ext cx="5323840" cy="43002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
        <p:nvSpPr>
          <p:cNvPr id="10" name="标题 1"/>
          <p:cNvSpPr>
            <a:spLocks noGrp="1"/>
          </p:cNvSpPr>
          <p:nvPr>
            <p:ph type="title"/>
            <p:custDataLst>
              <p:tags r:id="rId9"/>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6" name="标题 1"/>
          <p:cNvSpPr>
            <a:spLocks noGrp="1"/>
          </p:cNvSpPr>
          <p:nvPr>
            <p:ph type="title"/>
            <p:custDataLst>
              <p:tags r:id="rId5"/>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仅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a:xfrm>
            <a:off x="695960" y="360045"/>
            <a:ext cx="10801985" cy="581787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标题和副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6" name="Text Placeholder 5"/>
          <p:cNvSpPr>
            <a:spLocks noGrp="1"/>
          </p:cNvSpPr>
          <p:nvPr>
            <p:ph type="body" idx="13" hasCustomPrompt="1"/>
            <p:custDataLst>
              <p:tags r:id="rId5"/>
            </p:custDataLst>
          </p:nvPr>
        </p:nvSpPr>
        <p:spPr>
          <a:xfrm>
            <a:off x="695960" y="1301750"/>
            <a:ext cx="10799088" cy="405553"/>
          </a:xfrm>
        </p:spPr>
        <p:txBody>
          <a:bodyPr/>
          <a:lstStyle>
            <a:lvl5pPr>
              <a:buNone/>
              <a:defRPr/>
            </a:lvl5pPr>
          </a:lstStyle>
          <a:p>
            <a:pPr lvl="0"/>
            <a:r>
              <a:rPr lang="zh-CN" altLang="en-US" smtClean="0"/>
              <a:t>单击此处编辑副标题</a:t>
            </a:r>
            <a:endParaRPr lang="zh-CN" altLang="en-US" smtClean="0"/>
          </a:p>
        </p:txBody>
      </p:sp>
      <p:sp>
        <p:nvSpPr>
          <p:cNvPr id="7" name="标题 1"/>
          <p:cNvSpPr>
            <a:spLocks noGrp="1"/>
          </p:cNvSpPr>
          <p:nvPr>
            <p:ph type="title"/>
            <p:custDataLst>
              <p:tags r:id="rId6"/>
            </p:custDataLst>
          </p:nvPr>
        </p:nvSpPr>
        <p:spPr/>
        <p:txBody>
          <a:bodyPr/>
          <a:p>
            <a:r>
              <a:rPr lang="zh-CN" altLang="en-US" smtClean="0"/>
              <a:t>单击此处编辑母版标题样式</a:t>
            </a:r>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showMasterSp="0" userDrawn="1">
  <p:cSld name="封面页-1_3">
    <p:spTree>
      <p:nvGrpSpPr>
        <p:cNvPr id="1" name=""/>
        <p:cNvGrpSpPr/>
        <p:nvPr/>
      </p:nvGrpSpPr>
      <p:grpSpPr>
        <a:xfrm>
          <a:off x="0" y="0"/>
          <a:ext cx="0" cy="0"/>
          <a:chOff x="0" y="0"/>
          <a:chExt cx="0" cy="0"/>
        </a:xfrm>
      </p:grpSpPr>
      <p:pic>
        <p:nvPicPr>
          <p:cNvPr id="7" name="图片 4" descr="C:\Users\WPS\Desktop\商务风\VCG2111827506232169.jpgVCG2111827506232169"/>
          <p:cNvPicPr>
            <a:picLocks noChangeAspect="1"/>
          </p:cNvPicPr>
          <p:nvPr userDrawn="1">
            <p:custDataLst>
              <p:tags r:id="rId2"/>
            </p:custDataLst>
          </p:nvPr>
        </p:nvPicPr>
        <p:blipFill>
          <a:blip r:embed="rId3"/>
          <a:srcRect/>
          <a:stretch>
            <a:fillRect/>
          </a:stretch>
        </p:blipFill>
        <p:spPr>
          <a:xfrm>
            <a:off x="0" y="318"/>
            <a:ext cx="12198985" cy="6856730"/>
          </a:xfrm>
          <a:prstGeom prst="rect">
            <a:avLst/>
          </a:prstGeom>
        </p:spPr>
      </p:pic>
      <p:sp>
        <p:nvSpPr>
          <p:cNvPr id="12" name="矩形 11"/>
          <p:cNvSpPr/>
          <p:nvPr userDrawn="1">
            <p:custDataLst>
              <p:tags r:id="rId4"/>
            </p:custDataLst>
          </p:nvPr>
        </p:nvSpPr>
        <p:spPr>
          <a:xfrm>
            <a:off x="-25400" y="0"/>
            <a:ext cx="12225020" cy="6857365"/>
          </a:xfrm>
          <a:prstGeom prst="rect">
            <a:avLst/>
          </a:prstGeom>
          <a:solidFill>
            <a:schemeClr val="l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cxnSp>
        <p:nvCxnSpPr>
          <p:cNvPr id="33" name="直接连接符 32"/>
          <p:cNvCxnSpPr/>
          <p:nvPr userDrawn="1">
            <p:custDataLst>
              <p:tags r:id="rId5"/>
            </p:custDataLst>
          </p:nvPr>
        </p:nvCxnSpPr>
        <p:spPr>
          <a:xfrm flipV="1">
            <a:off x="6273800" y="721360"/>
            <a:ext cx="5188585" cy="2473960"/>
          </a:xfrm>
          <a:prstGeom prst="line">
            <a:avLst/>
          </a:prstGeom>
          <a:ln w="38100" cmpd="sng">
            <a:gradFill>
              <a:gsLst>
                <a:gs pos="0">
                  <a:schemeClr val="accent1">
                    <a:lumMod val="20000"/>
                    <a:lumOff val="80000"/>
                    <a:alpha val="0"/>
                  </a:schemeClr>
                </a:gs>
                <a:gs pos="100000">
                  <a:schemeClr val="accent1"/>
                </a:gs>
              </a:gsLst>
              <a:lin ang="16200000" scaled="0"/>
            </a:gradFill>
            <a:prstDash val="solid"/>
          </a:ln>
        </p:spPr>
        <p:style>
          <a:lnRef idx="1">
            <a:schemeClr val="accent1"/>
          </a:lnRef>
          <a:fillRef idx="0">
            <a:schemeClr val="accent1"/>
          </a:fillRef>
          <a:effectRef idx="0">
            <a:schemeClr val="accent1"/>
          </a:effectRef>
          <a:fontRef idx="minor">
            <a:schemeClr val="tx1"/>
          </a:fontRef>
        </p:style>
      </p:cxnSp>
      <p:sp>
        <p:nvSpPr>
          <p:cNvPr id="31" name="日期占位符 30"/>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34" name="页脚占位符 33"/>
          <p:cNvSpPr>
            <a:spLocks noGrp="1"/>
          </p:cNvSpPr>
          <p:nvPr>
            <p:ph type="ftr" sz="quarter" idx="11"/>
            <p:custDataLst>
              <p:tags r:id="rId7"/>
            </p:custDataLst>
          </p:nvPr>
        </p:nvSpPr>
        <p:spPr/>
        <p:txBody>
          <a:bodyPr>
            <a:normAutofit/>
          </a:bodyPr>
          <a:lstStyle/>
          <a:p>
            <a:endParaRPr lang="zh-CN" altLang="en-US" dirty="0"/>
          </a:p>
        </p:txBody>
      </p:sp>
      <p:sp>
        <p:nvSpPr>
          <p:cNvPr id="27" name="日期"/>
          <p:cNvSpPr>
            <a:spLocks noGrp="1"/>
          </p:cNvSpPr>
          <p:nvPr>
            <p:ph type="body" idx="17827585" hasCustomPrompt="1"/>
            <p:custDataLst>
              <p:tags r:id="rId8"/>
            </p:custDataLst>
          </p:nvPr>
        </p:nvSpPr>
        <p:spPr>
          <a:xfrm>
            <a:off x="1016000" y="1651000"/>
            <a:ext cx="6097058" cy="457200"/>
          </a:xfrm>
        </p:spPr>
        <p:txBody>
          <a:bodyPr vert="horz" wrap="square"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20XX YEAR</a:t>
            </a:r>
            <a:endParaRPr lang="zh-CN" altLang="en-US" dirty="0"/>
          </a:p>
        </p:txBody>
      </p:sp>
      <p:sp>
        <p:nvSpPr>
          <p:cNvPr id="26" name="标题 25"/>
          <p:cNvSpPr>
            <a:spLocks noGrp="1"/>
          </p:cNvSpPr>
          <p:nvPr>
            <p:ph type="ctrTitle" idx="17826049" hasCustomPrompt="1"/>
            <p:custDataLst>
              <p:tags r:id="rId9"/>
            </p:custDataLst>
          </p:nvPr>
        </p:nvSpPr>
        <p:spPr>
          <a:xfrm>
            <a:off x="1016000" y="2159000"/>
            <a:ext cx="6352646" cy="2540000"/>
          </a:xfrm>
        </p:spPr>
        <p:txBody>
          <a:bodyPr vert="horz" wrap="square" lIns="0" tIns="0" rIns="0" bIns="0" anchor="t" anchorCtr="0">
            <a:normAutofit/>
          </a:bodyPr>
          <a:lstStyle>
            <a:lvl1pPr marL="0" indent="0" algn="l">
              <a:lnSpc>
                <a:spcPct val="100000"/>
              </a:lnSpc>
              <a:spcBef>
                <a:spcPct val="0"/>
              </a:spcBef>
              <a:spcAft>
                <a:spcPct val="0"/>
              </a:spcAft>
              <a:buNone/>
              <a:defRPr sz="6000" b="1" spc="0">
                <a:solidFill>
                  <a:srgbClr val="000000"/>
                </a:solidFill>
              </a:defRPr>
            </a:lvl1pPr>
          </a:lstStyle>
          <a:p>
            <a:r>
              <a:rPr lang="zh-CN" altLang="en-US" dirty="0"/>
              <a:t>单击此处
添加文档标题</a:t>
            </a:r>
            <a:endParaRPr lang="zh-CN" altLang="en-US" dirty="0"/>
          </a:p>
        </p:txBody>
      </p:sp>
      <p:sp>
        <p:nvSpPr>
          <p:cNvPr id="35" name="署名占位符 10"/>
          <p:cNvSpPr>
            <a:spLocks noGrp="1"/>
          </p:cNvSpPr>
          <p:nvPr>
            <p:ph type="body" sz="quarter" idx="18875650" hasCustomPrompt="1"/>
            <p:custDataLst>
              <p:tags r:id="rId10"/>
            </p:custDataLst>
          </p:nvPr>
        </p:nvSpPr>
        <p:spPr>
          <a:xfrm>
            <a:off x="1016000" y="4749800"/>
            <a:ext cx="2540882" cy="533400"/>
          </a:xfrm>
          <a:prstGeom prst="roundRect">
            <a:avLst>
              <a:gd name="adj" fmla="val 50000"/>
            </a:avLst>
          </a:prstGeom>
          <a:solidFill>
            <a:schemeClr val="accent1"/>
          </a:solidFill>
        </p:spPr>
        <p:txBody>
          <a:bodyPr vert="horz" wrap="square" lIns="0" tIns="0" rIns="0" bIns="0" anchor="ctr" anchorCtr="0">
            <a:normAutofit/>
          </a:bodyPr>
          <a:lstStyle>
            <a:lvl1pPr marL="0" indent="0" algn="ctr">
              <a:lnSpc>
                <a:spcPct val="100000"/>
              </a:lnSpc>
              <a:spcBef>
                <a:spcPct val="0"/>
              </a:spcBef>
              <a:spcAft>
                <a:spcPct val="0"/>
              </a:spcAft>
              <a:buNone/>
              <a:defRPr sz="2000" b="0" spc="0">
                <a:solidFill>
                  <a:srgbClr val="FFFFFF"/>
                </a:solidFill>
              </a:defRPr>
            </a:lvl1pPr>
          </a:lstStyle>
          <a:p>
            <a:pPr lvl="0"/>
            <a:r>
              <a:rPr lang="zh-CN" altLang="en-US" dirty="0"/>
              <a:t>BY WPS</a:t>
            </a:r>
            <a:endParaRPr lang="zh-CN" alt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showMasterSp="0" userDrawn="1">
  <p:cSld name="章节页-1_3">
    <p:spTree>
      <p:nvGrpSpPr>
        <p:cNvPr id="1" name=""/>
        <p:cNvGrpSpPr/>
        <p:nvPr/>
      </p:nvGrpSpPr>
      <p:grpSpPr>
        <a:xfrm>
          <a:off x="0" y="0"/>
          <a:ext cx="0" cy="0"/>
          <a:chOff x="0" y="0"/>
          <a:chExt cx="0" cy="0"/>
        </a:xfrm>
      </p:grpSpPr>
      <p:pic>
        <p:nvPicPr>
          <p:cNvPr id="7" name="图片 1" descr="C:\Users\WPS\Desktop\商务风\VCG211272994642.jpgVCG211272994642"/>
          <p:cNvPicPr>
            <a:picLocks noChangeAspect="1"/>
          </p:cNvPicPr>
          <p:nvPr userDrawn="1">
            <p:custDataLst>
              <p:tags r:id="rId2"/>
            </p:custDataLst>
          </p:nvPr>
        </p:nvPicPr>
        <p:blipFill>
          <a:blip r:embed="rId3"/>
          <a:srcRect t="14940"/>
          <a:stretch>
            <a:fillRect/>
          </a:stretch>
        </p:blipFill>
        <p:spPr>
          <a:xfrm>
            <a:off x="-26670" y="-70485"/>
            <a:ext cx="12219305" cy="6927215"/>
          </a:xfrm>
          <a:prstGeom prst="rect">
            <a:avLst/>
          </a:prstGeom>
        </p:spPr>
      </p:pic>
      <p:sp>
        <p:nvSpPr>
          <p:cNvPr id="40" name="矩形 39"/>
          <p:cNvSpPr/>
          <p:nvPr userDrawn="1">
            <p:custDataLst>
              <p:tags r:id="rId4"/>
            </p:custDataLst>
          </p:nvPr>
        </p:nvSpPr>
        <p:spPr>
          <a:xfrm>
            <a:off x="-26670" y="-635"/>
            <a:ext cx="12225020" cy="6857365"/>
          </a:xfrm>
          <a:prstGeom prst="rect">
            <a:avLst/>
          </a:prstGeom>
          <a:solidFill>
            <a:schemeClr val="l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9"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10" name="页脚占位符 4"/>
          <p:cNvSpPr>
            <a:spLocks noGrp="1"/>
          </p:cNvSpPr>
          <p:nvPr>
            <p:ph type="ftr" sz="quarter" idx="11"/>
            <p:custDataLst>
              <p:tags r:id="rId6"/>
            </p:custDataLst>
          </p:nvPr>
        </p:nvSpPr>
        <p:spPr/>
        <p:txBody>
          <a:bodyPr/>
          <a:lstStyle/>
          <a:p>
            <a:endParaRPr lang="zh-CN" altLang="en-US"/>
          </a:p>
        </p:txBody>
      </p:sp>
      <p:sp>
        <p:nvSpPr>
          <p:cNvPr id="11"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
        <p:nvSpPr>
          <p:cNvPr id="6" name="标题 1"/>
          <p:cNvSpPr>
            <a:spLocks noGrp="1"/>
          </p:cNvSpPr>
          <p:nvPr>
            <p:ph type="title" idx="17826049" hasCustomPrompt="1"/>
            <p:custDataLst>
              <p:tags r:id="rId8"/>
            </p:custDataLst>
          </p:nvPr>
        </p:nvSpPr>
        <p:spPr>
          <a:xfrm>
            <a:off x="1016000" y="3530600"/>
            <a:ext cx="6352117" cy="1524000"/>
          </a:xfrm>
        </p:spPr>
        <p:txBody>
          <a:bodyPr vert="horz" lIns="0" tIns="0" rIns="0" bIns="0" anchor="t" anchorCtr="0">
            <a:normAutofit/>
          </a:bodyPr>
          <a:lstStyle>
            <a:lvl1pPr marL="0" indent="0" algn="l">
              <a:lnSpc>
                <a:spcPct val="100000"/>
              </a:lnSpc>
              <a:spcBef>
                <a:spcPct val="0"/>
              </a:spcBef>
              <a:spcAft>
                <a:spcPct val="0"/>
              </a:spcAft>
              <a:buNone/>
              <a:defRPr sz="4800" b="0" spc="0">
                <a:solidFill>
                  <a:srgbClr val="000000"/>
                </a:solidFill>
              </a:defRPr>
            </a:lvl1pPr>
          </a:lstStyle>
          <a:p>
            <a:r>
              <a:rPr lang="zh-CN" altLang="en-US" dirty="0"/>
              <a:t>单击此处添加章节标题</a:t>
            </a:r>
            <a:endParaRPr lang="zh-CN" altLang="en-US" dirty="0"/>
          </a:p>
        </p:txBody>
      </p:sp>
      <p:sp>
        <p:nvSpPr>
          <p:cNvPr id="12" name="文本占位符 2"/>
          <p:cNvSpPr>
            <a:spLocks noGrp="1"/>
          </p:cNvSpPr>
          <p:nvPr>
            <p:ph type="body" idx="17826561" hasCustomPrompt="1"/>
            <p:custDataLst>
              <p:tags r:id="rId9"/>
            </p:custDataLst>
          </p:nvPr>
        </p:nvSpPr>
        <p:spPr>
          <a:xfrm>
            <a:off x="1016000" y="1905000"/>
            <a:ext cx="1527175" cy="1524000"/>
          </a:xfrm>
        </p:spPr>
        <p:txBody>
          <a:bodyPr vert="horz" lIns="0" tIns="0" rIns="0" bIns="0" anchor="ctr" anchorCtr="0">
            <a:normAutofit/>
          </a:bodyPr>
          <a:lstStyle>
            <a:lvl1pPr marL="0" indent="0" algn="l">
              <a:lnSpc>
                <a:spcPct val="109000"/>
              </a:lnSpc>
              <a:spcBef>
                <a:spcPct val="0"/>
              </a:spcBef>
              <a:spcAft>
                <a:spcPct val="0"/>
              </a:spcAft>
              <a:buNone/>
              <a:defRPr sz="7200" b="1" spc="0">
                <a:solidFill>
                  <a:schemeClr val="accent1"/>
                </a:solidFill>
              </a:defRPr>
            </a:lvl1pPr>
          </a:lstStyle>
          <a:p>
            <a:pPr lvl="0"/>
            <a:r>
              <a:rPr lang="zh-CN" altLang="en-US" smtClean="0"/>
              <a:t>01</a:t>
            </a:r>
            <a:endParaRPr lang="zh-CN" altLang="en-US"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8039" y="516256"/>
            <a:ext cx="10515890" cy="1324340"/>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39" y="1935192"/>
            <a:ext cx="5163349" cy="8277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8039" y="2818085"/>
            <a:ext cx="5163349" cy="352369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66931" y="1935192"/>
            <a:ext cx="5186998" cy="8277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66931" y="2818085"/>
            <a:ext cx="5186998" cy="352369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showMasterSp="0" userDrawn="1">
  <p:cSld name="结束页-1_3">
    <p:spTree>
      <p:nvGrpSpPr>
        <p:cNvPr id="1" name=""/>
        <p:cNvGrpSpPr/>
        <p:nvPr/>
      </p:nvGrpSpPr>
      <p:grpSpPr>
        <a:xfrm>
          <a:off x="0" y="0"/>
          <a:ext cx="0" cy="0"/>
          <a:chOff x="0" y="0"/>
          <a:chExt cx="0" cy="0"/>
        </a:xfrm>
      </p:grpSpPr>
      <p:pic>
        <p:nvPicPr>
          <p:cNvPr id="6" name="图片 4" descr="C:\Users\WPS\Desktop\商务风\VCG2111827506232169.jpgVCG2111827506232169"/>
          <p:cNvPicPr>
            <a:picLocks noChangeAspect="1"/>
          </p:cNvPicPr>
          <p:nvPr userDrawn="1">
            <p:custDataLst>
              <p:tags r:id="rId2"/>
            </p:custDataLst>
          </p:nvPr>
        </p:nvPicPr>
        <p:blipFill>
          <a:blip r:embed="rId3"/>
          <a:srcRect/>
          <a:stretch>
            <a:fillRect/>
          </a:stretch>
        </p:blipFill>
        <p:spPr>
          <a:xfrm>
            <a:off x="0" y="318"/>
            <a:ext cx="12198985" cy="6856730"/>
          </a:xfrm>
          <a:prstGeom prst="rect">
            <a:avLst/>
          </a:prstGeom>
        </p:spPr>
      </p:pic>
      <p:sp>
        <p:nvSpPr>
          <p:cNvPr id="12" name="矩形 11"/>
          <p:cNvSpPr/>
          <p:nvPr userDrawn="1">
            <p:custDataLst>
              <p:tags r:id="rId4"/>
            </p:custDataLst>
          </p:nvPr>
        </p:nvSpPr>
        <p:spPr>
          <a:xfrm>
            <a:off x="-25400" y="0"/>
            <a:ext cx="12225020" cy="6857365"/>
          </a:xfrm>
          <a:prstGeom prst="rect">
            <a:avLst/>
          </a:prstGeom>
          <a:solidFill>
            <a:schemeClr val="l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9" name="日期占位符 3"/>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10" name="页脚占位符 4"/>
          <p:cNvSpPr>
            <a:spLocks noGrp="1"/>
          </p:cNvSpPr>
          <p:nvPr>
            <p:ph type="ftr" sz="quarter" idx="11"/>
            <p:custDataLst>
              <p:tags r:id="rId6"/>
            </p:custDataLst>
          </p:nvPr>
        </p:nvSpPr>
        <p:spPr/>
        <p:txBody>
          <a:bodyPr>
            <a:normAutofit/>
          </a:bodyPr>
          <a:lstStyle/>
          <a:p>
            <a:endParaRPr lang="zh-CN" altLang="en-US" dirty="0"/>
          </a:p>
        </p:txBody>
      </p:sp>
      <p:sp>
        <p:nvSpPr>
          <p:cNvPr id="13" name="Subtitle 12"/>
          <p:cNvSpPr>
            <a:spLocks noGrp="1"/>
          </p:cNvSpPr>
          <p:nvPr>
            <p:ph type="body" idx="17826305" hasCustomPrompt="1"/>
            <p:custDataLst>
              <p:tags r:id="rId7"/>
            </p:custDataLst>
          </p:nvPr>
        </p:nvSpPr>
        <p:spPr>
          <a:xfrm>
            <a:off x="1016000" y="2667000"/>
            <a:ext cx="5449358" cy="457200"/>
          </a:xfrm>
          <a:noFill/>
        </p:spPr>
        <p:txBody>
          <a:bodyPr vert="horz" lIns="0" tIns="0" rIns="0" bIns="0" anchor="t">
            <a:normAutofit/>
          </a:bodyPr>
          <a:lstStyle>
            <a:lvl1pPr marL="0" indent="0" algn="l">
              <a:lnSpc>
                <a:spcPct val="125000"/>
              </a:lnSpc>
              <a:spcBef>
                <a:spcPct val="0"/>
              </a:spcBef>
              <a:spcAft>
                <a:spcPct val="0"/>
              </a:spcAft>
              <a:buNone/>
              <a:defRPr sz="2400" b="0" spc="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THE END</a:t>
            </a:r>
            <a:endParaRPr lang="zh-CN" altLang="en-US"/>
          </a:p>
        </p:txBody>
      </p:sp>
      <p:sp>
        <p:nvSpPr>
          <p:cNvPr id="7" name="标题 1"/>
          <p:cNvSpPr>
            <a:spLocks noGrp="1"/>
          </p:cNvSpPr>
          <p:nvPr>
            <p:ph type="ctrTitle" idx="17826049" hasCustomPrompt="1"/>
            <p:custDataLst>
              <p:tags r:id="rId8"/>
            </p:custDataLst>
          </p:nvPr>
        </p:nvSpPr>
        <p:spPr>
          <a:xfrm>
            <a:off x="1016000" y="3175000"/>
            <a:ext cx="5451122" cy="1016000"/>
          </a:xfrm>
        </p:spPr>
        <p:txBody>
          <a:bodyPr vert="horz" wrap="square" lIns="0" tIns="0" rIns="0" bIns="0" anchor="t" anchorCtr="0">
            <a:normAutofit/>
          </a:bodyPr>
          <a:lstStyle>
            <a:lvl1pPr marL="0" indent="0" algn="l">
              <a:lnSpc>
                <a:spcPct val="100000"/>
              </a:lnSpc>
              <a:spcBef>
                <a:spcPct val="0"/>
              </a:spcBef>
              <a:spcAft>
                <a:spcPct val="0"/>
              </a:spcAft>
              <a:buNone/>
              <a:defRPr sz="6400" b="1" spc="0">
                <a:solidFill>
                  <a:schemeClr val="tx1"/>
                </a:solidFill>
              </a:defRPr>
            </a:lvl1pPr>
          </a:lstStyle>
          <a:p>
            <a:r>
              <a:rPr lang="zh-CN" altLang="en-US" dirty="0"/>
              <a:t>谢谢观看</a:t>
            </a:r>
            <a:endParaRPr lang="zh-CN" alt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目录页-1-5-4">
    <p:spTree>
      <p:nvGrpSpPr>
        <p:cNvPr id="1" name=""/>
        <p:cNvGrpSpPr/>
        <p:nvPr/>
      </p:nvGrpSpPr>
      <p:grpSpPr>
        <a:xfrm>
          <a:off x="0" y="0"/>
          <a:ext cx="0" cy="0"/>
          <a:chOff x="0" y="0"/>
          <a:chExt cx="0" cy="0"/>
        </a:xfrm>
      </p:grpSpPr>
      <p:sp>
        <p:nvSpPr>
          <p:cNvPr id="28" name="日期占位符 27"/>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a:p>
        </p:txBody>
      </p:sp>
      <p:sp>
        <p:nvSpPr>
          <p:cNvPr id="30" name="页脚占位符 29"/>
          <p:cNvSpPr>
            <a:spLocks noGrp="1"/>
          </p:cNvSpPr>
          <p:nvPr>
            <p:ph type="ftr" sz="quarter" idx="11"/>
            <p:custDataLst>
              <p:tags r:id="rId3"/>
            </p:custDataLst>
          </p:nvPr>
        </p:nvSpPr>
        <p:spPr/>
        <p:txBody>
          <a:bodyPr/>
          <a:p>
            <a:endParaRPr lang="zh-CN" altLang="en-US"/>
          </a:p>
        </p:txBody>
      </p:sp>
      <p:sp>
        <p:nvSpPr>
          <p:cNvPr id="31" name="灯片编号占位符 30"/>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
        <p:nvSpPr>
          <p:cNvPr id="6" name="Subtitle 5"/>
          <p:cNvSpPr>
            <a:spLocks noGrp="1"/>
          </p:cNvSpPr>
          <p:nvPr>
            <p:ph type="subTitle" idx="17826305" hasCustomPrompt="1"/>
            <p:custDataLst>
              <p:tags r:id="rId5"/>
            </p:custDataLst>
          </p:nvPr>
        </p:nvSpPr>
        <p:spPr>
          <a:xfrm>
            <a:off x="761471" y="2667000"/>
            <a:ext cx="2363258" cy="457200"/>
          </a:xfrm>
          <a:noFill/>
        </p:spPr>
        <p:txBody>
          <a:bodyPr lIns="0" tIns="0" rIns="0" bIns="0" anchor="t">
            <a:normAutofit/>
          </a:bodyPr>
          <a:lstStyle>
            <a:lvl1pPr marL="0" indent="0" algn="ctr">
              <a:lnSpc>
                <a:spcPct val="125000"/>
              </a:lnSpc>
              <a:spcBef>
                <a:spcPct val="0"/>
              </a:spcBef>
              <a:spcAft>
                <a:spcPct val="0"/>
              </a:spcAft>
              <a:buNone/>
              <a:defRPr sz="2400" b="0" spc="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CONTENTS</a:t>
            </a:r>
            <a:endParaRPr lang="zh-CN" altLang="en-US"/>
          </a:p>
        </p:txBody>
      </p:sp>
      <p:sp>
        <p:nvSpPr>
          <p:cNvPr id="7" name="Title 6"/>
          <p:cNvSpPr>
            <a:spLocks noGrp="1"/>
          </p:cNvSpPr>
          <p:nvPr>
            <p:ph type="ctrTitle" idx="17826049" hasCustomPrompt="1"/>
            <p:custDataLst>
              <p:tags r:id="rId6"/>
            </p:custDataLst>
          </p:nvPr>
        </p:nvSpPr>
        <p:spPr>
          <a:xfrm>
            <a:off x="760942" y="3175000"/>
            <a:ext cx="2364317" cy="762000"/>
          </a:xfrm>
          <a:noFill/>
        </p:spPr>
        <p:txBody>
          <a:bodyPr lIns="0" tIns="0" rIns="0" bIns="0" anchor="t">
            <a:normAutofit/>
          </a:bodyPr>
          <a:lstStyle>
            <a:lvl1pPr marL="0" indent="0" algn="ctr">
              <a:lnSpc>
                <a:spcPct val="104000"/>
              </a:lnSpc>
              <a:spcBef>
                <a:spcPct val="0"/>
              </a:spcBef>
              <a:spcAft>
                <a:spcPct val="0"/>
              </a:spcAft>
              <a:buNone/>
              <a:defRPr sz="4800" b="1" spc="0">
                <a:solidFill>
                  <a:schemeClr val="tx1"/>
                </a:solidFill>
              </a:defRPr>
            </a:lvl1pPr>
          </a:lstStyle>
          <a:p>
            <a:r>
              <a:rPr lang="zh-CN" altLang="en-US"/>
              <a:t>目录</a:t>
            </a:r>
            <a:endParaRPr lang="zh-CN" altLang="en-US"/>
          </a:p>
        </p:txBody>
      </p:sp>
      <p:sp>
        <p:nvSpPr>
          <p:cNvPr id="8" name="Text Placeholder 7"/>
          <p:cNvSpPr>
            <a:spLocks noGrp="1"/>
          </p:cNvSpPr>
          <p:nvPr>
            <p:ph type="body" idx="319883777" hasCustomPrompt="1"/>
            <p:custDataLst>
              <p:tags r:id="rId7"/>
            </p:custDataLst>
          </p:nvPr>
        </p:nvSpPr>
        <p:spPr>
          <a:xfrm>
            <a:off x="40703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01</a:t>
            </a:r>
            <a:endParaRPr lang="zh-CN" altLang="en-US" smtClean="0"/>
          </a:p>
        </p:txBody>
      </p:sp>
      <p:sp>
        <p:nvSpPr>
          <p:cNvPr id="9" name="装饰  8"/>
          <p:cNvSpPr>
            <a:spLocks noGrp="1"/>
          </p:cNvSpPr>
          <p:nvPr>
            <p:ph type="body" idx="319883522" hasCustomPrompt="1"/>
            <p:custDataLst>
              <p:tags r:id="rId8"/>
            </p:custDataLst>
          </p:nvPr>
        </p:nvSpPr>
        <p:spPr>
          <a:xfrm>
            <a:off x="48514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0" name="Text Placeholder 9"/>
          <p:cNvSpPr>
            <a:spLocks noGrp="1"/>
          </p:cNvSpPr>
          <p:nvPr>
            <p:ph type="body" idx="51446017" hasCustomPrompt="1"/>
            <p:custDataLst>
              <p:tags r:id="rId9"/>
            </p:custDataLst>
          </p:nvPr>
        </p:nvSpPr>
        <p:spPr>
          <a:xfrm>
            <a:off x="50800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1" name="Text Placeholder 10"/>
          <p:cNvSpPr>
            <a:spLocks noGrp="1"/>
          </p:cNvSpPr>
          <p:nvPr>
            <p:ph type="body" idx="319949313" hasCustomPrompt="1"/>
            <p:custDataLst>
              <p:tags r:id="rId10"/>
            </p:custDataLst>
          </p:nvPr>
        </p:nvSpPr>
        <p:spPr>
          <a:xfrm>
            <a:off x="7994650" y="22860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02</a:t>
            </a:r>
            <a:endParaRPr lang="zh-CN" altLang="en-US" smtClean="0"/>
          </a:p>
        </p:txBody>
      </p:sp>
      <p:sp>
        <p:nvSpPr>
          <p:cNvPr id="12" name="装饰  1"/>
          <p:cNvSpPr>
            <a:spLocks noGrp="1"/>
          </p:cNvSpPr>
          <p:nvPr>
            <p:ph type="body" idx="319949058" hasCustomPrompt="1"/>
            <p:custDataLst>
              <p:tags r:id="rId11"/>
            </p:custDataLst>
          </p:nvPr>
        </p:nvSpPr>
        <p:spPr>
          <a:xfrm>
            <a:off x="8775700" y="22098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3" name="Text Placeholder 12"/>
          <p:cNvSpPr>
            <a:spLocks noGrp="1"/>
          </p:cNvSpPr>
          <p:nvPr>
            <p:ph type="body" idx="51511553" hasCustomPrompt="1"/>
            <p:custDataLst>
              <p:tags r:id="rId12"/>
            </p:custDataLst>
          </p:nvPr>
        </p:nvSpPr>
        <p:spPr>
          <a:xfrm>
            <a:off x="9004300" y="21336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4" name="Text Placeholder 13"/>
          <p:cNvSpPr>
            <a:spLocks noGrp="1"/>
          </p:cNvSpPr>
          <p:nvPr>
            <p:ph type="body" idx="320014849" hasCustomPrompt="1"/>
            <p:custDataLst>
              <p:tags r:id="rId13"/>
            </p:custDataLst>
          </p:nvPr>
        </p:nvSpPr>
        <p:spPr>
          <a:xfrm>
            <a:off x="40703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03</a:t>
            </a:r>
            <a:endParaRPr lang="zh-CN" altLang="en-US" smtClean="0"/>
          </a:p>
        </p:txBody>
      </p:sp>
      <p:sp>
        <p:nvSpPr>
          <p:cNvPr id="15" name="装饰  4"/>
          <p:cNvSpPr>
            <a:spLocks noGrp="1"/>
          </p:cNvSpPr>
          <p:nvPr>
            <p:ph type="body" idx="320014594" hasCustomPrompt="1"/>
            <p:custDataLst>
              <p:tags r:id="rId14"/>
            </p:custDataLst>
          </p:nvPr>
        </p:nvSpPr>
        <p:spPr>
          <a:xfrm>
            <a:off x="48514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16" name="Text Placeholder 15"/>
          <p:cNvSpPr>
            <a:spLocks noGrp="1"/>
          </p:cNvSpPr>
          <p:nvPr>
            <p:ph type="body" idx="51577089" hasCustomPrompt="1"/>
            <p:custDataLst>
              <p:tags r:id="rId15"/>
            </p:custDataLst>
          </p:nvPr>
        </p:nvSpPr>
        <p:spPr>
          <a:xfrm>
            <a:off x="50800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
        <p:nvSpPr>
          <p:cNvPr id="17" name="Text Placeholder 16"/>
          <p:cNvSpPr>
            <a:spLocks noGrp="1"/>
          </p:cNvSpPr>
          <p:nvPr>
            <p:ph type="body" idx="320080385" hasCustomPrompt="1"/>
            <p:custDataLst>
              <p:tags r:id="rId16"/>
            </p:custDataLst>
          </p:nvPr>
        </p:nvSpPr>
        <p:spPr>
          <a:xfrm>
            <a:off x="7994650" y="3962400"/>
            <a:ext cx="596900" cy="508000"/>
          </a:xfrm>
          <a:noFill/>
        </p:spPr>
        <p:txBody>
          <a:bodyPr wrap="none" lIns="0" tIns="0" rIns="0" bIns="0" anchor="ctr">
            <a:noAutofit/>
          </a:bodyPr>
          <a:lstStyle>
            <a:lvl1pPr marL="0" indent="0" algn="ctr">
              <a:lnSpc>
                <a:spcPct val="109000"/>
              </a:lnSpc>
              <a:spcBef>
                <a:spcPct val="0"/>
              </a:spcBef>
              <a:spcAft>
                <a:spcPct val="0"/>
              </a:spcAft>
              <a:buNone/>
              <a:defRPr sz="4000" b="0" spc="0">
                <a:solidFill>
                  <a:schemeClr val="accent1"/>
                </a:solidFill>
              </a:defRPr>
            </a:lvl1pPr>
          </a:lstStyle>
          <a:p>
            <a:pPr lvl="0"/>
            <a:r>
              <a:rPr lang="zh-CN" altLang="en-US" smtClean="0"/>
              <a:t>04</a:t>
            </a:r>
            <a:endParaRPr lang="zh-CN" altLang="en-US" smtClean="0"/>
          </a:p>
        </p:txBody>
      </p:sp>
      <p:sp>
        <p:nvSpPr>
          <p:cNvPr id="18" name="装饰  7"/>
          <p:cNvSpPr>
            <a:spLocks noGrp="1"/>
          </p:cNvSpPr>
          <p:nvPr>
            <p:ph type="body" idx="320080130" hasCustomPrompt="1"/>
            <p:custDataLst>
              <p:tags r:id="rId17"/>
            </p:custDataLst>
          </p:nvPr>
        </p:nvSpPr>
        <p:spPr>
          <a:xfrm>
            <a:off x="8775700" y="3886200"/>
            <a:ext cx="25400" cy="762000"/>
          </a:xfrm>
          <a:custGeom>
            <a:avLst/>
            <a:gdLst>
              <a:gd name="connisteX0" fmla="*/ 0 w 25400"/>
              <a:gd name="connsiteY0" fmla="*/ 12700 h 762000"/>
              <a:gd name="connisteX1" fmla="*/ 12700 w 25400"/>
              <a:gd name="connsiteY1" fmla="*/ 0 h 762000"/>
              <a:gd name="connisteX2" fmla="*/ 12700 w 25400"/>
              <a:gd name="connsiteY2" fmla="*/ 0 h 762000"/>
              <a:gd name="connisteX3" fmla="*/ 25400 w 25400"/>
              <a:gd name="connsiteY3" fmla="*/ 12700 h 762000"/>
              <a:gd name="connisteX4" fmla="*/ 25400 w 25400"/>
              <a:gd name="connsiteY4" fmla="*/ 749300 h 762000"/>
              <a:gd name="connisteX5" fmla="*/ 12700 w 25400"/>
              <a:gd name="connsiteY5" fmla="*/ 762000 h 762000"/>
              <a:gd name="connisteX6" fmla="*/ 12700 w 25400"/>
              <a:gd name="connsiteY6" fmla="*/ 762000 h 762000"/>
              <a:gd name="connisteX7" fmla="*/ 0 w 25400"/>
              <a:gd name="connsiteY7" fmla="*/ 749300 h 762000"/>
              <a:gd name="connisteX8" fmla="*/ 0 w 25400"/>
              <a:gd name="connsiteY8" fmla="*/ 12700 h 76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400" h="762000">
                <a:moveTo>
                  <a:pt x="0" y="12700"/>
                </a:moveTo>
                <a:cubicBezTo>
                  <a:pt x="0" y="5686"/>
                  <a:pt x="5686" y="0"/>
                  <a:pt x="12700" y="0"/>
                </a:cubicBezTo>
                <a:lnTo>
                  <a:pt x="12700" y="0"/>
                </a:lnTo>
                <a:cubicBezTo>
                  <a:pt x="19714" y="0"/>
                  <a:pt x="25400" y="5686"/>
                  <a:pt x="25400" y="12700"/>
                </a:cubicBezTo>
                <a:lnTo>
                  <a:pt x="25400" y="749300"/>
                </a:lnTo>
                <a:cubicBezTo>
                  <a:pt x="25400" y="756314"/>
                  <a:pt x="19714" y="762000"/>
                  <a:pt x="12700" y="762000"/>
                </a:cubicBezTo>
                <a:lnTo>
                  <a:pt x="12700" y="762000"/>
                </a:lnTo>
                <a:cubicBezTo>
                  <a:pt x="5686" y="762000"/>
                  <a:pt x="0" y="756314"/>
                  <a:pt x="0" y="749300"/>
                </a:cubicBezTo>
                <a:lnTo>
                  <a:pt x="0" y="12700"/>
                </a:lnTo>
                <a:close/>
              </a:path>
            </a:pathLst>
          </a:custGeom>
          <a:solidFill>
            <a:schemeClr val="accent1">
              <a:alpha val="50000"/>
            </a:schemeClr>
          </a:solidFill>
          <a:ln>
            <a:solidFill>
              <a:prstClr val="black">
                <a:alpha val="0"/>
              </a:prstClr>
            </a:solidFill>
            <a:prstDash val="solid"/>
          </a:ln>
        </p:spPr>
        <p:txBody>
          <a:bodyPr>
            <a:noAutofit/>
          </a:bodyPr>
          <a:lstStyle>
            <a:lvl1pPr>
              <a:buNone/>
              <a:defRPr/>
            </a:lvl1pPr>
            <a:lvl2pPr>
              <a:buNone/>
              <a:defRPr/>
            </a:lvl2pPr>
            <a:lvl3pPr>
              <a:buNone/>
              <a:defRPr/>
            </a:lvl3pPr>
            <a:lvl4pPr>
              <a:buNone/>
              <a:defRPr/>
            </a:lvl4pPr>
            <a:lvl5pPr>
              <a:buNone/>
              <a:defRPr/>
            </a:lvl5pPr>
          </a:lstStyle>
          <a:p>
            <a:pPr lvl="0"/>
            <a:r>
              <a:rPr lang="zh-CN" altLang="en-US" smtClean="0"/>
              <a:t> </a:t>
            </a:r>
            <a:endParaRPr lang="zh-CN" altLang="en-US" smtClean="0"/>
          </a:p>
        </p:txBody>
      </p:sp>
      <p:sp>
        <p:nvSpPr>
          <p:cNvPr id="21" name="Text Placeholder 20"/>
          <p:cNvSpPr>
            <a:spLocks noGrp="1"/>
          </p:cNvSpPr>
          <p:nvPr>
            <p:ph type="body" idx="51642625" hasCustomPrompt="1"/>
            <p:custDataLst>
              <p:tags r:id="rId18"/>
            </p:custDataLst>
          </p:nvPr>
        </p:nvSpPr>
        <p:spPr>
          <a:xfrm>
            <a:off x="9004300" y="3810000"/>
            <a:ext cx="2324100" cy="914400"/>
          </a:xfrm>
          <a:noFill/>
        </p:spPr>
        <p:txBody>
          <a:bodyPr lIns="0" tIns="0" rIns="0" bIns="0" anchor="ctr">
            <a:normAutofit/>
          </a:bodyPr>
          <a:lstStyle>
            <a:lvl1pPr marL="0" indent="0" algn="l">
              <a:lnSpc>
                <a:spcPct val="118000"/>
              </a:lnSpc>
              <a:spcBef>
                <a:spcPct val="0"/>
              </a:spcBef>
              <a:spcAft>
                <a:spcPct val="0"/>
              </a:spcAft>
              <a:buNone/>
              <a:defRPr sz="2400" b="0" spc="0">
                <a:solidFill>
                  <a:schemeClr val="tx1"/>
                </a:solidFill>
              </a:defRPr>
            </a:lvl1pPr>
          </a:lstStyle>
          <a:p>
            <a:pPr lvl="0"/>
            <a:r>
              <a:rPr lang="zh-CN" altLang="en-US" smtClean="0"/>
              <a:t>单击此处添加项标题</a:t>
            </a:r>
            <a:endParaRPr lang="zh-CN" altLang="en-US"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8184" y="723122"/>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1584" y="723123"/>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8184" y="2323322"/>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84" y="523097"/>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184" y="523097"/>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0" Type="http://schemas.openxmlformats.org/officeDocument/2006/relationships/theme" Target="../theme/theme2.xml"/><Relationship Id="rId5" Type="http://schemas.openxmlformats.org/officeDocument/2006/relationships/slideLayout" Target="../slideLayouts/slideLayout15.xml"/><Relationship Id="rId49" Type="http://schemas.openxmlformats.org/officeDocument/2006/relationships/tags" Target="../tags/tag428.xml"/><Relationship Id="rId48" Type="http://schemas.openxmlformats.org/officeDocument/2006/relationships/tags" Target="../tags/tag427.xml"/><Relationship Id="rId47" Type="http://schemas.openxmlformats.org/officeDocument/2006/relationships/tags" Target="../tags/tag426.xml"/><Relationship Id="rId46" Type="http://schemas.openxmlformats.org/officeDocument/2006/relationships/tags" Target="../tags/tag425.xml"/><Relationship Id="rId45" Type="http://schemas.openxmlformats.org/officeDocument/2006/relationships/tags" Target="../tags/tag424.xml"/><Relationship Id="rId44" Type="http://schemas.openxmlformats.org/officeDocument/2006/relationships/tags" Target="../tags/tag423.xml"/><Relationship Id="rId43" Type="http://schemas.openxmlformats.org/officeDocument/2006/relationships/tags" Target="../tags/tag422.xml"/><Relationship Id="rId42" Type="http://schemas.openxmlformats.org/officeDocument/2006/relationships/tags" Target="../tags/tag421.xml"/><Relationship Id="rId41" Type="http://schemas.openxmlformats.org/officeDocument/2006/relationships/image" Target="../media/image4.jpeg"/><Relationship Id="rId40" Type="http://schemas.openxmlformats.org/officeDocument/2006/relationships/tags" Target="../tags/tag420.xml"/><Relationship Id="rId4" Type="http://schemas.openxmlformats.org/officeDocument/2006/relationships/slideLayout" Target="../slideLayouts/slideLayout14.xml"/><Relationship Id="rId39" Type="http://schemas.openxmlformats.org/officeDocument/2006/relationships/slideLayout" Target="../slideLayouts/slideLayout49.xml"/><Relationship Id="rId38" Type="http://schemas.openxmlformats.org/officeDocument/2006/relationships/slideLayout" Target="../slideLayouts/slideLayout48.xml"/><Relationship Id="rId37" Type="http://schemas.openxmlformats.org/officeDocument/2006/relationships/slideLayout" Target="../slideLayouts/slideLayout47.xml"/><Relationship Id="rId36" Type="http://schemas.openxmlformats.org/officeDocument/2006/relationships/slideLayout" Target="../slideLayouts/slideLayout46.xml"/><Relationship Id="rId35" Type="http://schemas.openxmlformats.org/officeDocument/2006/relationships/slideLayout" Target="../slideLayouts/slideLayout45.xml"/><Relationship Id="rId34" Type="http://schemas.openxmlformats.org/officeDocument/2006/relationships/slideLayout" Target="../slideLayouts/slideLayout44.xml"/><Relationship Id="rId33" Type="http://schemas.openxmlformats.org/officeDocument/2006/relationships/slideLayout" Target="../slideLayouts/slideLayout43.xml"/><Relationship Id="rId32" Type="http://schemas.openxmlformats.org/officeDocument/2006/relationships/slideLayout" Target="../slideLayouts/slideLayout42.xml"/><Relationship Id="rId31" Type="http://schemas.openxmlformats.org/officeDocument/2006/relationships/slideLayout" Target="../slideLayouts/slideLayout41.xml"/><Relationship Id="rId30" Type="http://schemas.openxmlformats.org/officeDocument/2006/relationships/slideLayout" Target="../slideLayouts/slideLayout40.xml"/><Relationship Id="rId3" Type="http://schemas.openxmlformats.org/officeDocument/2006/relationships/slideLayout" Target="../slideLayouts/slideLayout13.xml"/><Relationship Id="rId29" Type="http://schemas.openxmlformats.org/officeDocument/2006/relationships/slideLayout" Target="../slideLayouts/slideLayout39.xml"/><Relationship Id="rId28" Type="http://schemas.openxmlformats.org/officeDocument/2006/relationships/slideLayout" Target="../slideLayouts/slideLayout38.xml"/><Relationship Id="rId27" Type="http://schemas.openxmlformats.org/officeDocument/2006/relationships/slideLayout" Target="../slideLayouts/slideLayout37.xml"/><Relationship Id="rId26" Type="http://schemas.openxmlformats.org/officeDocument/2006/relationships/slideLayout" Target="../slideLayouts/slideLayout36.xml"/><Relationship Id="rId25" Type="http://schemas.openxmlformats.org/officeDocument/2006/relationships/slideLayout" Target="../slideLayouts/slideLayout35.xml"/><Relationship Id="rId24" Type="http://schemas.openxmlformats.org/officeDocument/2006/relationships/slideLayout" Target="../slideLayouts/slideLayout34.xml"/><Relationship Id="rId23" Type="http://schemas.openxmlformats.org/officeDocument/2006/relationships/slideLayout" Target="../slideLayouts/slideLayout33.xml"/><Relationship Id="rId22" Type="http://schemas.openxmlformats.org/officeDocument/2006/relationships/slideLayout" Target="../slideLayouts/slideLayout32.xml"/><Relationship Id="rId21" Type="http://schemas.openxmlformats.org/officeDocument/2006/relationships/slideLayout" Target="../slideLayouts/slideLayout31.xml"/><Relationship Id="rId20" Type="http://schemas.openxmlformats.org/officeDocument/2006/relationships/slideLayout" Target="../slideLayouts/slideLayout30.xml"/><Relationship Id="rId2" Type="http://schemas.openxmlformats.org/officeDocument/2006/relationships/slideLayout" Target="../slideLayouts/slideLayout12.xml"/><Relationship Id="rId19" Type="http://schemas.openxmlformats.org/officeDocument/2006/relationships/slideLayout" Target="../slideLayouts/slideLayout29.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58.xml"/><Relationship Id="rId8" Type="http://schemas.openxmlformats.org/officeDocument/2006/relationships/slideLayout" Target="../slideLayouts/slideLayout57.xml"/><Relationship Id="rId7" Type="http://schemas.openxmlformats.org/officeDocument/2006/relationships/slideLayout" Target="../slideLayouts/slideLayout56.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 Id="rId3" Type="http://schemas.openxmlformats.org/officeDocument/2006/relationships/slideLayout" Target="../slideLayouts/slideLayout52.xml"/><Relationship Id="rId22" Type="http://schemas.openxmlformats.org/officeDocument/2006/relationships/theme" Target="../theme/theme3.xml"/><Relationship Id="rId21" Type="http://schemas.openxmlformats.org/officeDocument/2006/relationships/tags" Target="../tags/tag517.xml"/><Relationship Id="rId20" Type="http://schemas.openxmlformats.org/officeDocument/2006/relationships/tags" Target="../tags/tag516.xml"/><Relationship Id="rId2" Type="http://schemas.openxmlformats.org/officeDocument/2006/relationships/slideLayout" Target="../slideLayouts/slideLayout51.xml"/><Relationship Id="rId19" Type="http://schemas.openxmlformats.org/officeDocument/2006/relationships/tags" Target="../tags/tag515.xml"/><Relationship Id="rId18" Type="http://schemas.openxmlformats.org/officeDocument/2006/relationships/tags" Target="../tags/tag514.xml"/><Relationship Id="rId17" Type="http://schemas.openxmlformats.org/officeDocument/2006/relationships/tags" Target="../tags/tag513.xml"/><Relationship Id="rId16" Type="http://schemas.openxmlformats.org/officeDocument/2006/relationships/tags" Target="../tags/tag512.xml"/><Relationship Id="rId15" Type="http://schemas.openxmlformats.org/officeDocument/2006/relationships/tags" Target="../tags/tag511.xml"/><Relationship Id="rId14" Type="http://schemas.openxmlformats.org/officeDocument/2006/relationships/image" Target="../media/image4.jpeg"/><Relationship Id="rId13" Type="http://schemas.openxmlformats.org/officeDocument/2006/relationships/tags" Target="../tags/tag510.xml"/><Relationship Id="rId12" Type="http://schemas.openxmlformats.org/officeDocument/2006/relationships/slideLayout" Target="../slideLayouts/slideLayout61.xml"/><Relationship Id="rId11" Type="http://schemas.openxmlformats.org/officeDocument/2006/relationships/slideLayout" Target="../slideLayouts/slideLayout60.xml"/><Relationship Id="rId10" Type="http://schemas.openxmlformats.org/officeDocument/2006/relationships/slideLayout" Target="../slideLayouts/slideLayout59.xml"/><Relationship Id="rId1"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168" y="523113"/>
            <a:ext cx="10515600" cy="1325563"/>
          </a:xfrm>
          <a:prstGeom prst="rect">
            <a:avLst/>
          </a:prstGeom>
        </p:spPr>
        <p:txBody>
          <a:bodyPr vert="horz" lIns="91440" tIns="45720" rIns="91440" bIns="45720" rtlCol="0" anchor="ctr">
            <a:no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168" y="1983613"/>
            <a:ext cx="10515600" cy="4351338"/>
          </a:xfrm>
          <a:prstGeom prst="rect">
            <a:avLst/>
          </a:prstGeom>
        </p:spPr>
        <p:txBody>
          <a:bodyPr vert="horz" lIns="91440" tIns="45720" rIns="91440" bIns="45720" rtlCol="0">
            <a:no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a:p>
            <a:pPr lvl="5"/>
            <a:r>
              <a:rPr lang="zh-CN" altLang="en-US" dirty="0"/>
              <a:t>第六级</a:t>
            </a:r>
            <a:endParaRPr lang="en-US" altLang="zh-CN" dirty="0"/>
          </a:p>
          <a:p>
            <a:pPr marL="2971800" marR="0" lvl="6"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r>
              <a:rPr lang="zh-CN" altLang="en-US" dirty="0"/>
              <a:t>第七级</a:t>
            </a:r>
            <a:endParaRPr lang="en-US" altLang="zh-CN" dirty="0"/>
          </a:p>
          <a:p>
            <a:pPr marL="3429000" marR="0" lvl="7"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r>
              <a:rPr lang="zh-CN" altLang="en-US" dirty="0"/>
              <a:t>第八级</a:t>
            </a:r>
            <a:endParaRPr lang="en-US" altLang="zh-CN" dirty="0"/>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r>
              <a:rPr lang="zh-CN" altLang="en-US" dirty="0"/>
              <a:t>第九级</a:t>
            </a:r>
            <a:endParaRPr lang="en-US" altLang="zh-CN" dirty="0"/>
          </a:p>
          <a:p>
            <a:pPr marL="3886200" marR="0" lvl="8"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a:pPr>
            <a:endParaRPr lang="en-US" altLang="zh-CN" dirty="0"/>
          </a:p>
          <a:p>
            <a:pPr lvl="5"/>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mn-cs"/>
        </a:defRPr>
      </a:lvl5pPr>
      <a:lvl6pPr marL="25146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defRPr lang="zh-CN" altLang="en-US" sz="2400" kern="1200" dirty="0">
          <a:solidFill>
            <a:schemeClr val="tx1"/>
          </a:solidFill>
          <a:latin typeface="微软雅黑" panose="020B0503020204020204" charset="-122"/>
          <a:ea typeface="微软雅黑" panose="020B0503020204020204" charset="-122"/>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n-US" altLang="zh-CN" sz="2400" kern="1200" dirty="0" smtClean="0">
          <a:solidFill>
            <a:schemeClr val="tx1"/>
          </a:solidFill>
          <a:latin typeface="微软雅黑" panose="020B0503020204020204" charset="-122"/>
          <a:ea typeface="微软雅黑" panose="020B0503020204020204" charset="-122"/>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n-US" altLang="zh-CN" sz="2400" kern="1200" dirty="0" smtClean="0">
          <a:solidFill>
            <a:schemeClr val="tx1"/>
          </a:solidFill>
          <a:latin typeface="微软雅黑" panose="020B0503020204020204" charset="-122"/>
          <a:ea typeface="微软雅黑" panose="020B0503020204020204" charset="-122"/>
          <a:cs typeface="+mn-cs"/>
        </a:defRPr>
      </a:lvl8pPr>
      <a:lvl9pPr marL="3657600" indent="0" algn="l" defTabSz="914400" rtl="0" eaLnBrk="1" latinLnBrk="0" hangingPunct="1">
        <a:lnSpc>
          <a:spcPct val="90000"/>
        </a:lnSpc>
        <a:spcBef>
          <a:spcPts val="500"/>
        </a:spcBef>
        <a:buFont typeface="Arial" panose="020B0604020202020204" pitchFamily="34" charset="0"/>
        <a:buNone/>
        <a:defRPr lang="en-US" altLang="zh-CN" sz="2400" kern="1200" dirty="0" smtClean="0">
          <a:solidFill>
            <a:schemeClr val="tx1"/>
          </a:solidFill>
          <a:latin typeface="微软雅黑" panose="020B0503020204020204" charset="-122"/>
          <a:ea typeface="微软雅黑" panose="020B0503020204020204" charset="-122"/>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4" descr="VCG211157641927"/>
          <p:cNvPicPr>
            <a:picLocks noChangeAspect="1"/>
          </p:cNvPicPr>
          <p:nvPr userDrawn="1">
            <p:custDataLst>
              <p:tags r:id="rId40"/>
            </p:custDataLst>
          </p:nvPr>
        </p:nvPicPr>
        <p:blipFill>
          <a:blip r:embed="rId41">
            <a:alphaModFix amt="20000"/>
          </a:blip>
          <a:srcRect l="8198" t="475" r="34870" b="42525"/>
          <a:stretch>
            <a:fillRect/>
          </a:stretch>
        </p:blipFill>
        <p:spPr>
          <a:xfrm>
            <a:off x="0" y="0"/>
            <a:ext cx="12192000" cy="6858000"/>
          </a:xfrm>
          <a:prstGeom prst="rect">
            <a:avLst/>
          </a:prstGeom>
        </p:spPr>
      </p:pic>
      <p:sp>
        <p:nvSpPr>
          <p:cNvPr id="6" name="灯片编号占位符 5"/>
          <p:cNvSpPr>
            <a:spLocks noGrp="1"/>
          </p:cNvSpPr>
          <p:nvPr>
            <p:ph type="sldNum" sz="quarter" idx="4"/>
            <p:custDataLst>
              <p:tags r:id="rId42"/>
            </p:custDataLst>
          </p:nvPr>
        </p:nvSpPr>
        <p:spPr>
          <a:xfrm>
            <a:off x="8753983"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5" name="页脚占位符 4"/>
          <p:cNvSpPr>
            <a:spLocks noGrp="1"/>
          </p:cNvSpPr>
          <p:nvPr>
            <p:ph type="ftr" sz="quarter" idx="3"/>
            <p:custDataLst>
              <p:tags r:id="rId43"/>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4" name="日期占位符 3"/>
          <p:cNvSpPr>
            <a:spLocks noGrp="1"/>
          </p:cNvSpPr>
          <p:nvPr>
            <p:ph type="dt" sz="half" idx="2"/>
            <p:custDataLst>
              <p:tags r:id="rId44"/>
            </p:custDataLst>
          </p:nvPr>
        </p:nvSpPr>
        <p:spPr>
          <a:xfrm>
            <a:off x="69596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3" name="文本占位符 2"/>
          <p:cNvSpPr>
            <a:spLocks noGrp="1"/>
          </p:cNvSpPr>
          <p:nvPr>
            <p:ph type="body" idx="1"/>
            <p:custDataLst>
              <p:tags r:id="rId45"/>
            </p:custDataLst>
          </p:nvPr>
        </p:nvSpPr>
        <p:spPr>
          <a:xfrm>
            <a:off x="695960" y="1301749"/>
            <a:ext cx="10800000" cy="4873625"/>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 name="标题占位符 1"/>
          <p:cNvSpPr>
            <a:spLocks noGrp="1"/>
          </p:cNvSpPr>
          <p:nvPr>
            <p:ph type="title"/>
            <p:custDataLst>
              <p:tags r:id="rId46"/>
            </p:custDataLst>
          </p:nvPr>
        </p:nvSpPr>
        <p:spPr>
          <a:xfrm>
            <a:off x="695960" y="360000"/>
            <a:ext cx="10800000" cy="720000"/>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12" name="矩形 11"/>
          <p:cNvSpPr/>
          <p:nvPr userDrawn="1">
            <p:custDataLst>
              <p:tags r:id="rId47"/>
            </p:custDataLst>
          </p:nvPr>
        </p:nvSpPr>
        <p:spPr>
          <a:xfrm rot="5400000">
            <a:off x="5958840" y="624840"/>
            <a:ext cx="276860" cy="121926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8" name="KSO_TEMPLATE" hidden="1"/>
          <p:cNvSpPr/>
          <p:nvPr userDrawn="1">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49"/>
    </p:custData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 id="2147483692" r:id="rId33"/>
    <p:sldLayoutId id="2147483693" r:id="rId34"/>
    <p:sldLayoutId id="2147483694" r:id="rId35"/>
    <p:sldLayoutId id="2147483695" r:id="rId36"/>
    <p:sldLayoutId id="2147483696" r:id="rId37"/>
    <p:sldLayoutId id="2147483697" r:id="rId38"/>
    <p:sldLayoutId id="2147483698" r:id="rId39"/>
  </p:sldLayoutIdLst>
  <p:txStyles>
    <p:titleStyle>
      <a:lvl1pPr algn="l" defTabSz="914400" rtl="0" eaLnBrk="1" latinLnBrk="0" hangingPunct="1">
        <a:lnSpc>
          <a:spcPct val="90000"/>
        </a:lnSpc>
        <a:spcBef>
          <a:spcPct val="0"/>
        </a:spcBef>
        <a:buNone/>
        <a:defRPr sz="3200" b="1" i="0" u="none" kern="1200" spc="0">
          <a:solidFill>
            <a:schemeClr val="tx1"/>
          </a:solidFill>
          <a:effectLst>
            <a:outerShdw>
              <a:srgbClr val="FFFFFF"/>
            </a:outerShdw>
          </a:effectLst>
          <a:uFill>
            <a:solidFill>
              <a:schemeClr val="tx1"/>
            </a:solidFill>
          </a:uFill>
          <a:latin typeface="+mj-lt"/>
          <a:ea typeface="+mj-ea"/>
          <a:cs typeface="+mj-cs"/>
        </a:defRPr>
      </a:lvl1pPr>
    </p:titleStyle>
    <p:bodyStyle>
      <a:lvl1pPr marL="228600" indent="0" algn="l" defTabSz="914400" rtl="0" eaLnBrk="1" latinLnBrk="0" hangingPunct="1">
        <a:lnSpc>
          <a:spcPct val="130000"/>
        </a:lnSpc>
        <a:spcBef>
          <a:spcPts val="1000"/>
        </a:spcBef>
        <a:buFont typeface="Arial" panose="020B0604020202020204" pitchFamily="34" charset="0"/>
        <a:buChar char="•"/>
        <a:defRPr sz="2400" kern="1200" spc="0">
          <a:solidFill>
            <a:schemeClr val="tx1"/>
          </a:solidFill>
          <a:latin typeface="+mn-lt"/>
          <a:ea typeface="+mn-ea"/>
          <a:cs typeface="+mn-cs"/>
        </a:defRPr>
      </a:lvl1pPr>
      <a:lvl2pPr marL="685800" indent="0" algn="l" defTabSz="914400" rtl="0" eaLnBrk="1" latinLnBrk="0" hangingPunct="1">
        <a:lnSpc>
          <a:spcPct val="130000"/>
        </a:lnSpc>
        <a:spcBef>
          <a:spcPts val="500"/>
        </a:spcBef>
        <a:buFont typeface="Arial" panose="020B0604020202020204" pitchFamily="34" charset="0"/>
        <a:buChar char="•"/>
        <a:defRPr sz="2000" kern="1200" spc="0">
          <a:solidFill>
            <a:schemeClr val="tx1"/>
          </a:solidFill>
          <a:latin typeface="+mn-lt"/>
          <a:ea typeface="+mn-ea"/>
          <a:cs typeface="+mn-cs"/>
        </a:defRPr>
      </a:lvl2pPr>
      <a:lvl3pPr marL="1143000" indent="0" algn="l" defTabSz="914400" rtl="0" eaLnBrk="1" latinLnBrk="0" hangingPunct="1">
        <a:lnSpc>
          <a:spcPct val="130000"/>
        </a:lnSpc>
        <a:spcBef>
          <a:spcPts val="500"/>
        </a:spcBef>
        <a:buFont typeface="Arial" panose="020B0604020202020204" pitchFamily="34" charset="0"/>
        <a:buChar char="•"/>
        <a:defRPr sz="1800" kern="1200" spc="0">
          <a:solidFill>
            <a:schemeClr val="tx1"/>
          </a:solidFill>
          <a:latin typeface="+mn-lt"/>
          <a:ea typeface="+mn-ea"/>
          <a:cs typeface="+mn-cs"/>
        </a:defRPr>
      </a:lvl3pPr>
      <a:lvl4pPr marL="1600200" indent="0" algn="l" defTabSz="914400" rtl="0" eaLnBrk="1" latinLnBrk="0" hangingPunct="1">
        <a:lnSpc>
          <a:spcPct val="130000"/>
        </a:lnSpc>
        <a:spcBef>
          <a:spcPts val="500"/>
        </a:spcBef>
        <a:buFont typeface="Arial" panose="020B0604020202020204" pitchFamily="34" charset="0"/>
        <a:buChar char="•"/>
        <a:defRPr sz="1800" kern="1200" spc="0">
          <a:solidFill>
            <a:schemeClr val="tx1"/>
          </a:solidFill>
          <a:latin typeface="+mn-lt"/>
          <a:ea typeface="+mn-ea"/>
          <a:cs typeface="+mn-cs"/>
        </a:defRPr>
      </a:lvl4pPr>
      <a:lvl5pPr marL="2057400" indent="0" algn="l" defTabSz="914400" rtl="0" eaLnBrk="1" latinLnBrk="0" hangingPunct="1">
        <a:lnSpc>
          <a:spcPct val="130000"/>
        </a:lnSpc>
        <a:spcBef>
          <a:spcPts val="500"/>
        </a:spcBef>
        <a:buFont typeface="Arial" panose="020B0604020202020204" pitchFamily="34" charset="0"/>
        <a:buChar char="•"/>
        <a:defRPr sz="1800" kern="1200" spc="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4" descr="VCG211157641927"/>
          <p:cNvPicPr>
            <a:picLocks noChangeAspect="1"/>
          </p:cNvPicPr>
          <p:nvPr userDrawn="1">
            <p:custDataLst>
              <p:tags r:id="rId13"/>
            </p:custDataLst>
          </p:nvPr>
        </p:nvPicPr>
        <p:blipFill>
          <a:blip r:embed="rId14">
            <a:alphaModFix amt="20000"/>
          </a:blip>
          <a:srcRect l="8198" t="475" r="34870" b="42525"/>
          <a:stretch>
            <a:fillRect/>
          </a:stretch>
        </p:blipFill>
        <p:spPr>
          <a:xfrm>
            <a:off x="0" y="0"/>
            <a:ext cx="12192000" cy="6858000"/>
          </a:xfrm>
          <a:prstGeom prst="rect">
            <a:avLst/>
          </a:prstGeom>
        </p:spPr>
      </p:pic>
      <p:sp>
        <p:nvSpPr>
          <p:cNvPr id="6" name="灯片编号占位符 5"/>
          <p:cNvSpPr>
            <a:spLocks noGrp="1"/>
          </p:cNvSpPr>
          <p:nvPr>
            <p:ph type="sldNum" sz="quarter" idx="4"/>
            <p:custDataLst>
              <p:tags r:id="rId15"/>
            </p:custDataLst>
          </p:nvPr>
        </p:nvSpPr>
        <p:spPr>
          <a:xfrm>
            <a:off x="8753983"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5" name="页脚占位符 4"/>
          <p:cNvSpPr>
            <a:spLocks noGrp="1"/>
          </p:cNvSpPr>
          <p:nvPr>
            <p:ph type="ftr" sz="quarter" idx="3"/>
            <p:custDataLst>
              <p:tags r:id="rId1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4" name="日期占位符 3"/>
          <p:cNvSpPr>
            <a:spLocks noGrp="1"/>
          </p:cNvSpPr>
          <p:nvPr>
            <p:ph type="dt" sz="half" idx="2"/>
            <p:custDataLst>
              <p:tags r:id="rId17"/>
            </p:custDataLst>
          </p:nvPr>
        </p:nvSpPr>
        <p:spPr>
          <a:xfrm>
            <a:off x="69596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3" name="文本占位符 2"/>
          <p:cNvSpPr>
            <a:spLocks noGrp="1"/>
          </p:cNvSpPr>
          <p:nvPr>
            <p:ph type="body" idx="1"/>
            <p:custDataLst>
              <p:tags r:id="rId18"/>
            </p:custDataLst>
          </p:nvPr>
        </p:nvSpPr>
        <p:spPr>
          <a:xfrm>
            <a:off x="695960" y="1301749"/>
            <a:ext cx="10800000" cy="4873625"/>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12" name="矩形 11"/>
          <p:cNvSpPr/>
          <p:nvPr userDrawn="1">
            <p:custDataLst>
              <p:tags r:id="rId20"/>
            </p:custDataLst>
          </p:nvPr>
        </p:nvSpPr>
        <p:spPr>
          <a:xfrm rot="5400000">
            <a:off x="5958840" y="624840"/>
            <a:ext cx="276860" cy="121926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8"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defTabSz="914400" rtl="0" eaLnBrk="1" latinLnBrk="0" hangingPunct="1">
        <a:lnSpc>
          <a:spcPct val="90000"/>
        </a:lnSpc>
        <a:spcBef>
          <a:spcPct val="0"/>
        </a:spcBef>
        <a:buNone/>
        <a:defRPr sz="3200" b="1" i="0" u="none" kern="1200" spc="0">
          <a:solidFill>
            <a:schemeClr val="tx1"/>
          </a:solidFill>
          <a:effectLst>
            <a:outerShdw>
              <a:srgbClr val="FFFFFF"/>
            </a:outerShdw>
          </a:effectLst>
          <a:uFill>
            <a:solidFill>
              <a:schemeClr val="tx1"/>
            </a:solidFill>
          </a:uFill>
          <a:latin typeface="+mj-lt"/>
          <a:ea typeface="+mj-ea"/>
          <a:cs typeface="+mj-cs"/>
        </a:defRPr>
      </a:lvl1pPr>
    </p:titleStyle>
    <p:bodyStyle>
      <a:lvl1pPr marL="228600" indent="0" algn="l" defTabSz="914400" rtl="0" eaLnBrk="1" latinLnBrk="0" hangingPunct="1">
        <a:lnSpc>
          <a:spcPct val="130000"/>
        </a:lnSpc>
        <a:spcBef>
          <a:spcPts val="1000"/>
        </a:spcBef>
        <a:buFont typeface="Arial" panose="020B0604020202020204" pitchFamily="34" charset="0"/>
        <a:buChar char="•"/>
        <a:defRPr sz="2400" kern="1200" spc="0">
          <a:solidFill>
            <a:schemeClr val="tx1"/>
          </a:solidFill>
          <a:latin typeface="+mn-lt"/>
          <a:ea typeface="+mn-ea"/>
          <a:cs typeface="+mn-cs"/>
        </a:defRPr>
      </a:lvl1pPr>
      <a:lvl2pPr marL="685800" indent="0" algn="l" defTabSz="914400" rtl="0" eaLnBrk="1" latinLnBrk="0" hangingPunct="1">
        <a:lnSpc>
          <a:spcPct val="130000"/>
        </a:lnSpc>
        <a:spcBef>
          <a:spcPts val="500"/>
        </a:spcBef>
        <a:buFont typeface="Arial" panose="020B0604020202020204" pitchFamily="34" charset="0"/>
        <a:buChar char="•"/>
        <a:defRPr sz="2000" kern="1200" spc="0">
          <a:solidFill>
            <a:schemeClr val="tx1"/>
          </a:solidFill>
          <a:latin typeface="+mn-lt"/>
          <a:ea typeface="+mn-ea"/>
          <a:cs typeface="+mn-cs"/>
        </a:defRPr>
      </a:lvl2pPr>
      <a:lvl3pPr marL="1143000" indent="0" algn="l" defTabSz="914400" rtl="0" eaLnBrk="1" latinLnBrk="0" hangingPunct="1">
        <a:lnSpc>
          <a:spcPct val="130000"/>
        </a:lnSpc>
        <a:spcBef>
          <a:spcPts val="500"/>
        </a:spcBef>
        <a:buFont typeface="Arial" panose="020B0604020202020204" pitchFamily="34" charset="0"/>
        <a:buChar char="•"/>
        <a:defRPr sz="1800" kern="1200" spc="0">
          <a:solidFill>
            <a:schemeClr val="tx1"/>
          </a:solidFill>
          <a:latin typeface="+mn-lt"/>
          <a:ea typeface="+mn-ea"/>
          <a:cs typeface="+mn-cs"/>
        </a:defRPr>
      </a:lvl3pPr>
      <a:lvl4pPr marL="1600200" indent="0" algn="l" defTabSz="914400" rtl="0" eaLnBrk="1" latinLnBrk="0" hangingPunct="1">
        <a:lnSpc>
          <a:spcPct val="130000"/>
        </a:lnSpc>
        <a:spcBef>
          <a:spcPts val="500"/>
        </a:spcBef>
        <a:buFont typeface="Arial" panose="020B0604020202020204" pitchFamily="34" charset="0"/>
        <a:buChar char="•"/>
        <a:defRPr sz="1800" kern="1200" spc="0">
          <a:solidFill>
            <a:schemeClr val="tx1"/>
          </a:solidFill>
          <a:latin typeface="+mn-lt"/>
          <a:ea typeface="+mn-ea"/>
          <a:cs typeface="+mn-cs"/>
        </a:defRPr>
      </a:lvl4pPr>
      <a:lvl5pPr marL="2057400" indent="0" algn="l" defTabSz="914400" rtl="0" eaLnBrk="1" latinLnBrk="0" hangingPunct="1">
        <a:lnSpc>
          <a:spcPct val="130000"/>
        </a:lnSpc>
        <a:spcBef>
          <a:spcPts val="500"/>
        </a:spcBef>
        <a:buFont typeface="Arial" panose="020B0604020202020204" pitchFamily="34" charset="0"/>
        <a:buChar char="•"/>
        <a:defRPr sz="1800" kern="1200" spc="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37.xml"/><Relationship Id="rId4" Type="http://schemas.openxmlformats.org/officeDocument/2006/relationships/tags" Target="../tags/tag520.xml"/><Relationship Id="rId3" Type="http://schemas.openxmlformats.org/officeDocument/2006/relationships/image" Target="../media/image5.png"/><Relationship Id="rId2" Type="http://schemas.openxmlformats.org/officeDocument/2006/relationships/tags" Target="../tags/tag519.xml"/><Relationship Id="rId1" Type="http://schemas.openxmlformats.org/officeDocument/2006/relationships/tags" Target="../tags/tag518.xml"/></Relationships>
</file>

<file path=ppt/slides/_rels/slide10.xml.rels><?xml version="1.0" encoding="UTF-8" standalone="yes"?>
<Relationships xmlns="http://schemas.openxmlformats.org/package/2006/relationships"><Relationship Id="rId9" Type="http://schemas.openxmlformats.org/officeDocument/2006/relationships/image" Target="../media/image27.svg"/><Relationship Id="rId8" Type="http://schemas.openxmlformats.org/officeDocument/2006/relationships/image" Target="../media/image26.png"/><Relationship Id="rId7" Type="http://schemas.openxmlformats.org/officeDocument/2006/relationships/tags" Target="../tags/tag614.xml"/><Relationship Id="rId6" Type="http://schemas.openxmlformats.org/officeDocument/2006/relationships/tags" Target="../tags/tag613.xml"/><Relationship Id="rId5" Type="http://schemas.openxmlformats.org/officeDocument/2006/relationships/tags" Target="../tags/tag612.xml"/><Relationship Id="rId4" Type="http://schemas.openxmlformats.org/officeDocument/2006/relationships/image" Target="../media/image25.svg"/><Relationship Id="rId3" Type="http://schemas.openxmlformats.org/officeDocument/2006/relationships/image" Target="../media/image24.png"/><Relationship Id="rId24" Type="http://schemas.openxmlformats.org/officeDocument/2006/relationships/notesSlide" Target="../notesSlides/notesSlide10.xml"/><Relationship Id="rId23" Type="http://schemas.openxmlformats.org/officeDocument/2006/relationships/slideLayout" Target="../slideLayouts/slideLayout29.xml"/><Relationship Id="rId22" Type="http://schemas.openxmlformats.org/officeDocument/2006/relationships/tags" Target="../tags/tag623.xml"/><Relationship Id="rId21" Type="http://schemas.openxmlformats.org/officeDocument/2006/relationships/tags" Target="../tags/tag622.xml"/><Relationship Id="rId20" Type="http://schemas.openxmlformats.org/officeDocument/2006/relationships/tags" Target="../tags/tag621.xml"/><Relationship Id="rId2" Type="http://schemas.openxmlformats.org/officeDocument/2006/relationships/tags" Target="../tags/tag611.xml"/><Relationship Id="rId19" Type="http://schemas.openxmlformats.org/officeDocument/2006/relationships/image" Target="../media/image31.svg"/><Relationship Id="rId18" Type="http://schemas.openxmlformats.org/officeDocument/2006/relationships/image" Target="../media/image30.png"/><Relationship Id="rId17" Type="http://schemas.openxmlformats.org/officeDocument/2006/relationships/tags" Target="../tags/tag620.xml"/><Relationship Id="rId16" Type="http://schemas.openxmlformats.org/officeDocument/2006/relationships/tags" Target="../tags/tag619.xml"/><Relationship Id="rId15" Type="http://schemas.openxmlformats.org/officeDocument/2006/relationships/tags" Target="../tags/tag618.xml"/><Relationship Id="rId14" Type="http://schemas.openxmlformats.org/officeDocument/2006/relationships/image" Target="../media/image29.svg"/><Relationship Id="rId13" Type="http://schemas.openxmlformats.org/officeDocument/2006/relationships/image" Target="../media/image28.png"/><Relationship Id="rId12" Type="http://schemas.openxmlformats.org/officeDocument/2006/relationships/tags" Target="../tags/tag617.xml"/><Relationship Id="rId11" Type="http://schemas.openxmlformats.org/officeDocument/2006/relationships/tags" Target="../tags/tag616.xml"/><Relationship Id="rId10" Type="http://schemas.openxmlformats.org/officeDocument/2006/relationships/tags" Target="../tags/tag615.xml"/><Relationship Id="rId1" Type="http://schemas.openxmlformats.org/officeDocument/2006/relationships/tags" Target="../tags/tag610.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28.xml"/><Relationship Id="rId7" Type="http://schemas.openxmlformats.org/officeDocument/2006/relationships/tags" Target="../tags/tag629.xml"/><Relationship Id="rId6" Type="http://schemas.openxmlformats.org/officeDocument/2006/relationships/tags" Target="../tags/tag628.xml"/><Relationship Id="rId5" Type="http://schemas.openxmlformats.org/officeDocument/2006/relationships/tags" Target="../tags/tag627.xml"/><Relationship Id="rId4" Type="http://schemas.openxmlformats.org/officeDocument/2006/relationships/tags" Target="../tags/tag626.xml"/><Relationship Id="rId3" Type="http://schemas.openxmlformats.org/officeDocument/2006/relationships/image" Target="../media/image32.jpeg"/><Relationship Id="rId2" Type="http://schemas.openxmlformats.org/officeDocument/2006/relationships/tags" Target="../tags/tag625.xml"/><Relationship Id="rId1" Type="http://schemas.openxmlformats.org/officeDocument/2006/relationships/tags" Target="../tags/tag624.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8.xml"/><Relationship Id="rId4" Type="http://schemas.openxmlformats.org/officeDocument/2006/relationships/tags" Target="../tags/tag633.xml"/><Relationship Id="rId3" Type="http://schemas.openxmlformats.org/officeDocument/2006/relationships/tags" Target="../tags/tag632.xml"/><Relationship Id="rId2" Type="http://schemas.openxmlformats.org/officeDocument/2006/relationships/tags" Target="../tags/tag631.xml"/><Relationship Id="rId1" Type="http://schemas.openxmlformats.org/officeDocument/2006/relationships/tags" Target="../tags/tag630.xml"/></Relationships>
</file>

<file path=ppt/slides/_rels/slide13.xml.rels><?xml version="1.0" encoding="UTF-8" standalone="yes"?>
<Relationships xmlns="http://schemas.openxmlformats.org/package/2006/relationships"><Relationship Id="rId9" Type="http://schemas.openxmlformats.org/officeDocument/2006/relationships/tags" Target="../tags/tag642.xml"/><Relationship Id="rId8" Type="http://schemas.openxmlformats.org/officeDocument/2006/relationships/tags" Target="../tags/tag641.xml"/><Relationship Id="rId7" Type="http://schemas.openxmlformats.org/officeDocument/2006/relationships/tags" Target="../tags/tag640.xml"/><Relationship Id="rId6" Type="http://schemas.openxmlformats.org/officeDocument/2006/relationships/tags" Target="../tags/tag639.xml"/><Relationship Id="rId5" Type="http://schemas.openxmlformats.org/officeDocument/2006/relationships/tags" Target="../tags/tag638.xml"/><Relationship Id="rId4" Type="http://schemas.openxmlformats.org/officeDocument/2006/relationships/tags" Target="../tags/tag637.xml"/><Relationship Id="rId3" Type="http://schemas.openxmlformats.org/officeDocument/2006/relationships/tags" Target="../tags/tag636.xml"/><Relationship Id="rId2" Type="http://schemas.openxmlformats.org/officeDocument/2006/relationships/tags" Target="../tags/tag635.xml"/><Relationship Id="rId16" Type="http://schemas.openxmlformats.org/officeDocument/2006/relationships/notesSlide" Target="../notesSlides/notesSlide13.xml"/><Relationship Id="rId15" Type="http://schemas.openxmlformats.org/officeDocument/2006/relationships/slideLayout" Target="../slideLayouts/slideLayout41.xml"/><Relationship Id="rId14" Type="http://schemas.openxmlformats.org/officeDocument/2006/relationships/tags" Target="../tags/tag647.xml"/><Relationship Id="rId13" Type="http://schemas.openxmlformats.org/officeDocument/2006/relationships/tags" Target="../tags/tag646.xml"/><Relationship Id="rId12" Type="http://schemas.openxmlformats.org/officeDocument/2006/relationships/tags" Target="../tags/tag645.xml"/><Relationship Id="rId11" Type="http://schemas.openxmlformats.org/officeDocument/2006/relationships/tags" Target="../tags/tag644.xml"/><Relationship Id="rId10" Type="http://schemas.openxmlformats.org/officeDocument/2006/relationships/tags" Target="../tags/tag643.xml"/><Relationship Id="rId1" Type="http://schemas.openxmlformats.org/officeDocument/2006/relationships/tags" Target="../tags/tag634.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tags" Target="../tags/tag654.xml"/><Relationship Id="rId7" Type="http://schemas.openxmlformats.org/officeDocument/2006/relationships/tags" Target="../tags/tag653.xml"/><Relationship Id="rId6" Type="http://schemas.openxmlformats.org/officeDocument/2006/relationships/tags" Target="../tags/tag652.xml"/><Relationship Id="rId5" Type="http://schemas.openxmlformats.org/officeDocument/2006/relationships/tags" Target="../tags/tag651.xml"/><Relationship Id="rId4" Type="http://schemas.openxmlformats.org/officeDocument/2006/relationships/tags" Target="../tags/tag650.xml"/><Relationship Id="rId3" Type="http://schemas.openxmlformats.org/officeDocument/2006/relationships/image" Target="../media/image33.jpeg"/><Relationship Id="rId2" Type="http://schemas.openxmlformats.org/officeDocument/2006/relationships/tags" Target="../tags/tag649.xml"/><Relationship Id="rId10" Type="http://schemas.openxmlformats.org/officeDocument/2006/relationships/notesSlide" Target="../notesSlides/notesSlide14.xml"/><Relationship Id="rId1" Type="http://schemas.openxmlformats.org/officeDocument/2006/relationships/tags" Target="../tags/tag648.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6.xml"/><Relationship Id="rId2" Type="http://schemas.openxmlformats.org/officeDocument/2006/relationships/tags" Target="../tags/tag656.xml"/><Relationship Id="rId1" Type="http://schemas.openxmlformats.org/officeDocument/2006/relationships/tags" Target="../tags/tag655.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26.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9.xml"/><Relationship Id="rId1" Type="http://schemas.openxmlformats.org/officeDocument/2006/relationships/image" Target="../media/image40.jpeg"/></Relationships>
</file>

<file path=ppt/slides/_rels/slide18.xml.rels><?xml version="1.0" encoding="UTF-8" standalone="yes"?>
<Relationships xmlns="http://schemas.openxmlformats.org/package/2006/relationships"><Relationship Id="rId9" Type="http://schemas.openxmlformats.org/officeDocument/2006/relationships/tags" Target="../tags/tag665.xml"/><Relationship Id="rId8" Type="http://schemas.openxmlformats.org/officeDocument/2006/relationships/tags" Target="../tags/tag664.xml"/><Relationship Id="rId7" Type="http://schemas.openxmlformats.org/officeDocument/2006/relationships/tags" Target="../tags/tag663.xml"/><Relationship Id="rId6" Type="http://schemas.openxmlformats.org/officeDocument/2006/relationships/tags" Target="../tags/tag662.xml"/><Relationship Id="rId5" Type="http://schemas.openxmlformats.org/officeDocument/2006/relationships/tags" Target="../tags/tag661.xml"/><Relationship Id="rId4" Type="http://schemas.openxmlformats.org/officeDocument/2006/relationships/tags" Target="../tags/tag660.xml"/><Relationship Id="rId3" Type="http://schemas.openxmlformats.org/officeDocument/2006/relationships/tags" Target="../tags/tag659.xml"/><Relationship Id="rId2" Type="http://schemas.openxmlformats.org/officeDocument/2006/relationships/tags" Target="../tags/tag658.xml"/><Relationship Id="rId16" Type="http://schemas.openxmlformats.org/officeDocument/2006/relationships/notesSlide" Target="../notesSlides/notesSlide18.xml"/><Relationship Id="rId15" Type="http://schemas.openxmlformats.org/officeDocument/2006/relationships/slideLayout" Target="../slideLayouts/slideLayout41.xml"/><Relationship Id="rId14" Type="http://schemas.openxmlformats.org/officeDocument/2006/relationships/tags" Target="../tags/tag670.xml"/><Relationship Id="rId13" Type="http://schemas.openxmlformats.org/officeDocument/2006/relationships/tags" Target="../tags/tag669.xml"/><Relationship Id="rId12" Type="http://schemas.openxmlformats.org/officeDocument/2006/relationships/tags" Target="../tags/tag668.xml"/><Relationship Id="rId11" Type="http://schemas.openxmlformats.org/officeDocument/2006/relationships/tags" Target="../tags/tag667.xml"/><Relationship Id="rId10" Type="http://schemas.openxmlformats.org/officeDocument/2006/relationships/tags" Target="../tags/tag666.xml"/><Relationship Id="rId1" Type="http://schemas.openxmlformats.org/officeDocument/2006/relationships/tags" Target="../tags/tag657.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35.xml"/><Relationship Id="rId3" Type="http://schemas.openxmlformats.org/officeDocument/2006/relationships/tags" Target="../tags/tag673.xml"/><Relationship Id="rId2" Type="http://schemas.openxmlformats.org/officeDocument/2006/relationships/tags" Target="../tags/tag672.xml"/><Relationship Id="rId1" Type="http://schemas.openxmlformats.org/officeDocument/2006/relationships/tags" Target="../tags/tag671.xml"/></Relationships>
</file>

<file path=ppt/slides/_rels/slide2.xml.rels><?xml version="1.0" encoding="UTF-8" standalone="yes"?>
<Relationships xmlns="http://schemas.openxmlformats.org/package/2006/relationships"><Relationship Id="rId9" Type="http://schemas.openxmlformats.org/officeDocument/2006/relationships/tags" Target="../tags/tag529.xml"/><Relationship Id="rId8" Type="http://schemas.openxmlformats.org/officeDocument/2006/relationships/tags" Target="../tags/tag528.xml"/><Relationship Id="rId7" Type="http://schemas.openxmlformats.org/officeDocument/2006/relationships/tags" Target="../tags/tag527.xml"/><Relationship Id="rId6" Type="http://schemas.openxmlformats.org/officeDocument/2006/relationships/tags" Target="../tags/tag526.xml"/><Relationship Id="rId5" Type="http://schemas.openxmlformats.org/officeDocument/2006/relationships/tags" Target="../tags/tag525.xml"/><Relationship Id="rId4" Type="http://schemas.openxmlformats.org/officeDocument/2006/relationships/tags" Target="../tags/tag524.xml"/><Relationship Id="rId3" Type="http://schemas.openxmlformats.org/officeDocument/2006/relationships/tags" Target="../tags/tag523.xml"/><Relationship Id="rId2" Type="http://schemas.openxmlformats.org/officeDocument/2006/relationships/tags" Target="../tags/tag522.xml"/><Relationship Id="rId17" Type="http://schemas.openxmlformats.org/officeDocument/2006/relationships/notesSlide" Target="../notesSlides/notesSlide2.xml"/><Relationship Id="rId16" Type="http://schemas.openxmlformats.org/officeDocument/2006/relationships/slideLayout" Target="../slideLayouts/slideLayout36.xml"/><Relationship Id="rId15" Type="http://schemas.openxmlformats.org/officeDocument/2006/relationships/tags" Target="../tags/tag535.xml"/><Relationship Id="rId14" Type="http://schemas.openxmlformats.org/officeDocument/2006/relationships/tags" Target="../tags/tag534.xml"/><Relationship Id="rId13" Type="http://schemas.openxmlformats.org/officeDocument/2006/relationships/tags" Target="../tags/tag533.xml"/><Relationship Id="rId12" Type="http://schemas.openxmlformats.org/officeDocument/2006/relationships/tags" Target="../tags/tag532.xml"/><Relationship Id="rId11" Type="http://schemas.openxmlformats.org/officeDocument/2006/relationships/tags" Target="../tags/tag531.xml"/><Relationship Id="rId10" Type="http://schemas.openxmlformats.org/officeDocument/2006/relationships/tags" Target="../tags/tag530.xml"/><Relationship Id="rId1" Type="http://schemas.openxmlformats.org/officeDocument/2006/relationships/tags" Target="../tags/tag521.xml"/></Relationships>
</file>

<file path=ppt/slides/_rels/slide20.xml.rels><?xml version="1.0" encoding="UTF-8" standalone="yes"?>
<Relationships xmlns="http://schemas.openxmlformats.org/package/2006/relationships"><Relationship Id="rId9" Type="http://schemas.openxmlformats.org/officeDocument/2006/relationships/tags" Target="../tags/tag680.xml"/><Relationship Id="rId8" Type="http://schemas.openxmlformats.org/officeDocument/2006/relationships/tags" Target="../tags/tag679.xml"/><Relationship Id="rId7" Type="http://schemas.openxmlformats.org/officeDocument/2006/relationships/image" Target="../media/image42.jpeg"/><Relationship Id="rId6" Type="http://schemas.openxmlformats.org/officeDocument/2006/relationships/tags" Target="../tags/tag678.xml"/><Relationship Id="rId5" Type="http://schemas.openxmlformats.org/officeDocument/2006/relationships/tags" Target="../tags/tag677.xml"/><Relationship Id="rId4" Type="http://schemas.openxmlformats.org/officeDocument/2006/relationships/tags" Target="../tags/tag676.xml"/><Relationship Id="rId3" Type="http://schemas.openxmlformats.org/officeDocument/2006/relationships/image" Target="../media/image41.jpeg"/><Relationship Id="rId2" Type="http://schemas.openxmlformats.org/officeDocument/2006/relationships/tags" Target="../tags/tag675.xml"/><Relationship Id="rId16" Type="http://schemas.openxmlformats.org/officeDocument/2006/relationships/notesSlide" Target="../notesSlides/notesSlide20.xml"/><Relationship Id="rId15" Type="http://schemas.openxmlformats.org/officeDocument/2006/relationships/slideLayout" Target="../slideLayouts/slideLayout24.xml"/><Relationship Id="rId14" Type="http://schemas.openxmlformats.org/officeDocument/2006/relationships/tags" Target="../tags/tag685.xml"/><Relationship Id="rId13" Type="http://schemas.openxmlformats.org/officeDocument/2006/relationships/tags" Target="../tags/tag684.xml"/><Relationship Id="rId12" Type="http://schemas.openxmlformats.org/officeDocument/2006/relationships/tags" Target="../tags/tag683.xml"/><Relationship Id="rId11" Type="http://schemas.openxmlformats.org/officeDocument/2006/relationships/tags" Target="../tags/tag682.xml"/><Relationship Id="rId10" Type="http://schemas.openxmlformats.org/officeDocument/2006/relationships/tags" Target="../tags/tag681.xml"/><Relationship Id="rId1" Type="http://schemas.openxmlformats.org/officeDocument/2006/relationships/tags" Target="../tags/tag674.xml"/></Relationships>
</file>

<file path=ppt/slides/_rels/slide21.xml.rels><?xml version="1.0" encoding="UTF-8" standalone="yes"?>
<Relationships xmlns="http://schemas.openxmlformats.org/package/2006/relationships"><Relationship Id="rId9" Type="http://schemas.openxmlformats.org/officeDocument/2006/relationships/tags" Target="../tags/tag693.xml"/><Relationship Id="rId8" Type="http://schemas.openxmlformats.org/officeDocument/2006/relationships/tags" Target="../tags/tag692.xml"/><Relationship Id="rId7" Type="http://schemas.openxmlformats.org/officeDocument/2006/relationships/tags" Target="../tags/tag691.xml"/><Relationship Id="rId6" Type="http://schemas.openxmlformats.org/officeDocument/2006/relationships/tags" Target="../tags/tag690.xml"/><Relationship Id="rId5" Type="http://schemas.openxmlformats.org/officeDocument/2006/relationships/tags" Target="../tags/tag689.xml"/><Relationship Id="rId4" Type="http://schemas.openxmlformats.org/officeDocument/2006/relationships/tags" Target="../tags/tag688.xml"/><Relationship Id="rId3" Type="http://schemas.openxmlformats.org/officeDocument/2006/relationships/image" Target="../media/image43.jpeg"/><Relationship Id="rId2" Type="http://schemas.openxmlformats.org/officeDocument/2006/relationships/tags" Target="../tags/tag687.xml"/><Relationship Id="rId18" Type="http://schemas.openxmlformats.org/officeDocument/2006/relationships/notesSlide" Target="../notesSlides/notesSlide21.xml"/><Relationship Id="rId17" Type="http://schemas.openxmlformats.org/officeDocument/2006/relationships/slideLayout" Target="../slideLayouts/slideLayout24.xml"/><Relationship Id="rId16" Type="http://schemas.openxmlformats.org/officeDocument/2006/relationships/tags" Target="../tags/tag700.xml"/><Relationship Id="rId15" Type="http://schemas.openxmlformats.org/officeDocument/2006/relationships/tags" Target="../tags/tag699.xml"/><Relationship Id="rId14" Type="http://schemas.openxmlformats.org/officeDocument/2006/relationships/tags" Target="../tags/tag698.xml"/><Relationship Id="rId13" Type="http://schemas.openxmlformats.org/officeDocument/2006/relationships/tags" Target="../tags/tag697.xml"/><Relationship Id="rId12" Type="http://schemas.openxmlformats.org/officeDocument/2006/relationships/tags" Target="../tags/tag696.xml"/><Relationship Id="rId11" Type="http://schemas.openxmlformats.org/officeDocument/2006/relationships/tags" Target="../tags/tag695.xml"/><Relationship Id="rId10" Type="http://schemas.openxmlformats.org/officeDocument/2006/relationships/tags" Target="../tags/tag694.xml"/><Relationship Id="rId1" Type="http://schemas.openxmlformats.org/officeDocument/2006/relationships/tags" Target="../tags/tag686.xml"/></Relationships>
</file>

<file path=ppt/slides/_rels/slide22.xml.rels><?xml version="1.0" encoding="UTF-8" standalone="yes"?>
<Relationships xmlns="http://schemas.openxmlformats.org/package/2006/relationships"><Relationship Id="rId9" Type="http://schemas.openxmlformats.org/officeDocument/2006/relationships/tags" Target="../tags/tag709.xml"/><Relationship Id="rId8" Type="http://schemas.openxmlformats.org/officeDocument/2006/relationships/tags" Target="../tags/tag708.xml"/><Relationship Id="rId7" Type="http://schemas.openxmlformats.org/officeDocument/2006/relationships/tags" Target="../tags/tag707.xml"/><Relationship Id="rId6" Type="http://schemas.openxmlformats.org/officeDocument/2006/relationships/tags" Target="../tags/tag706.xml"/><Relationship Id="rId5" Type="http://schemas.openxmlformats.org/officeDocument/2006/relationships/tags" Target="../tags/tag705.xml"/><Relationship Id="rId4" Type="http://schemas.openxmlformats.org/officeDocument/2006/relationships/tags" Target="../tags/tag704.xml"/><Relationship Id="rId3" Type="http://schemas.openxmlformats.org/officeDocument/2006/relationships/tags" Target="../tags/tag703.xml"/><Relationship Id="rId2" Type="http://schemas.openxmlformats.org/officeDocument/2006/relationships/tags" Target="../tags/tag702.xml"/><Relationship Id="rId14" Type="http://schemas.openxmlformats.org/officeDocument/2006/relationships/notesSlide" Target="../notesSlides/notesSlide22.xml"/><Relationship Id="rId13" Type="http://schemas.openxmlformats.org/officeDocument/2006/relationships/slideLayout" Target="../slideLayouts/slideLayout41.xml"/><Relationship Id="rId12" Type="http://schemas.openxmlformats.org/officeDocument/2006/relationships/tags" Target="../tags/tag712.xml"/><Relationship Id="rId11" Type="http://schemas.openxmlformats.org/officeDocument/2006/relationships/tags" Target="../tags/tag711.xml"/><Relationship Id="rId10" Type="http://schemas.openxmlformats.org/officeDocument/2006/relationships/tags" Target="../tags/tag710.xml"/><Relationship Id="rId1" Type="http://schemas.openxmlformats.org/officeDocument/2006/relationships/tags" Target="../tags/tag701.xml"/></Relationships>
</file>

<file path=ppt/slides/_rels/slide23.xml.rels><?xml version="1.0" encoding="UTF-8" standalone="yes"?>
<Relationships xmlns="http://schemas.openxmlformats.org/package/2006/relationships"><Relationship Id="rId9" Type="http://schemas.openxmlformats.org/officeDocument/2006/relationships/tags" Target="../tags/tag721.xml"/><Relationship Id="rId8" Type="http://schemas.openxmlformats.org/officeDocument/2006/relationships/tags" Target="../tags/tag720.xml"/><Relationship Id="rId7" Type="http://schemas.openxmlformats.org/officeDocument/2006/relationships/tags" Target="../tags/tag719.xml"/><Relationship Id="rId6" Type="http://schemas.openxmlformats.org/officeDocument/2006/relationships/tags" Target="../tags/tag718.xml"/><Relationship Id="rId5" Type="http://schemas.openxmlformats.org/officeDocument/2006/relationships/tags" Target="../tags/tag717.xml"/><Relationship Id="rId4" Type="http://schemas.openxmlformats.org/officeDocument/2006/relationships/tags" Target="../tags/tag716.xml"/><Relationship Id="rId3" Type="http://schemas.openxmlformats.org/officeDocument/2006/relationships/tags" Target="../tags/tag715.xml"/><Relationship Id="rId24" Type="http://schemas.openxmlformats.org/officeDocument/2006/relationships/notesSlide" Target="../notesSlides/notesSlide23.xml"/><Relationship Id="rId23" Type="http://schemas.openxmlformats.org/officeDocument/2006/relationships/slideLayout" Target="../slideLayouts/slideLayout54.xml"/><Relationship Id="rId22" Type="http://schemas.openxmlformats.org/officeDocument/2006/relationships/tags" Target="../tags/tag734.xml"/><Relationship Id="rId21" Type="http://schemas.openxmlformats.org/officeDocument/2006/relationships/tags" Target="../tags/tag733.xml"/><Relationship Id="rId20" Type="http://schemas.openxmlformats.org/officeDocument/2006/relationships/tags" Target="../tags/tag732.xml"/><Relationship Id="rId2" Type="http://schemas.openxmlformats.org/officeDocument/2006/relationships/tags" Target="../tags/tag714.xml"/><Relationship Id="rId19" Type="http://schemas.openxmlformats.org/officeDocument/2006/relationships/tags" Target="../tags/tag731.xml"/><Relationship Id="rId18" Type="http://schemas.openxmlformats.org/officeDocument/2006/relationships/tags" Target="../tags/tag730.xml"/><Relationship Id="rId17" Type="http://schemas.openxmlformats.org/officeDocument/2006/relationships/tags" Target="../tags/tag729.xml"/><Relationship Id="rId16" Type="http://schemas.openxmlformats.org/officeDocument/2006/relationships/tags" Target="../tags/tag728.xml"/><Relationship Id="rId15" Type="http://schemas.openxmlformats.org/officeDocument/2006/relationships/tags" Target="../tags/tag727.xml"/><Relationship Id="rId14" Type="http://schemas.openxmlformats.org/officeDocument/2006/relationships/tags" Target="../tags/tag726.xml"/><Relationship Id="rId13" Type="http://schemas.openxmlformats.org/officeDocument/2006/relationships/tags" Target="../tags/tag725.xml"/><Relationship Id="rId12" Type="http://schemas.openxmlformats.org/officeDocument/2006/relationships/tags" Target="../tags/tag724.xml"/><Relationship Id="rId11" Type="http://schemas.openxmlformats.org/officeDocument/2006/relationships/tags" Target="../tags/tag723.xml"/><Relationship Id="rId10" Type="http://schemas.openxmlformats.org/officeDocument/2006/relationships/tags" Target="../tags/tag722.xml"/><Relationship Id="rId1" Type="http://schemas.openxmlformats.org/officeDocument/2006/relationships/tags" Target="../tags/tag713.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61.xml"/><Relationship Id="rId3" Type="http://schemas.openxmlformats.org/officeDocument/2006/relationships/tags" Target="../tags/tag736.xml"/><Relationship Id="rId2" Type="http://schemas.openxmlformats.org/officeDocument/2006/relationships/image" Target="../media/image44.png"/><Relationship Id="rId1" Type="http://schemas.openxmlformats.org/officeDocument/2006/relationships/tags" Target="../tags/tag735.xml"/></Relationships>
</file>

<file path=ppt/slides/_rels/slide25.xml.rels><?xml version="1.0" encoding="UTF-8" standalone="yes"?>
<Relationships xmlns="http://schemas.openxmlformats.org/package/2006/relationships"><Relationship Id="rId9" Type="http://schemas.openxmlformats.org/officeDocument/2006/relationships/tags" Target="../tags/tag745.xml"/><Relationship Id="rId8" Type="http://schemas.openxmlformats.org/officeDocument/2006/relationships/tags" Target="../tags/tag744.xml"/><Relationship Id="rId7" Type="http://schemas.openxmlformats.org/officeDocument/2006/relationships/tags" Target="../tags/tag743.xml"/><Relationship Id="rId6" Type="http://schemas.openxmlformats.org/officeDocument/2006/relationships/tags" Target="../tags/tag742.xml"/><Relationship Id="rId5" Type="http://schemas.openxmlformats.org/officeDocument/2006/relationships/tags" Target="../tags/tag741.xml"/><Relationship Id="rId4" Type="http://schemas.openxmlformats.org/officeDocument/2006/relationships/tags" Target="../tags/tag740.xml"/><Relationship Id="rId31" Type="http://schemas.openxmlformats.org/officeDocument/2006/relationships/notesSlide" Target="../notesSlides/notesSlide25.xml"/><Relationship Id="rId30" Type="http://schemas.openxmlformats.org/officeDocument/2006/relationships/slideLayout" Target="../slideLayouts/slideLayout54.xml"/><Relationship Id="rId3" Type="http://schemas.openxmlformats.org/officeDocument/2006/relationships/tags" Target="../tags/tag739.xml"/><Relationship Id="rId29" Type="http://schemas.openxmlformats.org/officeDocument/2006/relationships/tags" Target="../tags/tag759.xml"/><Relationship Id="rId28" Type="http://schemas.openxmlformats.org/officeDocument/2006/relationships/image" Target="../media/image50.svg"/><Relationship Id="rId27" Type="http://schemas.openxmlformats.org/officeDocument/2006/relationships/image" Target="../media/image49.png"/><Relationship Id="rId26" Type="http://schemas.openxmlformats.org/officeDocument/2006/relationships/tags" Target="../tags/tag758.xml"/><Relationship Id="rId25" Type="http://schemas.openxmlformats.org/officeDocument/2006/relationships/image" Target="../media/image48.svg"/><Relationship Id="rId24" Type="http://schemas.openxmlformats.org/officeDocument/2006/relationships/image" Target="../media/image47.png"/><Relationship Id="rId23" Type="http://schemas.openxmlformats.org/officeDocument/2006/relationships/tags" Target="../tags/tag757.xml"/><Relationship Id="rId22" Type="http://schemas.openxmlformats.org/officeDocument/2006/relationships/image" Target="../media/image46.svg"/><Relationship Id="rId21" Type="http://schemas.openxmlformats.org/officeDocument/2006/relationships/image" Target="../media/image45.png"/><Relationship Id="rId20" Type="http://schemas.openxmlformats.org/officeDocument/2006/relationships/tags" Target="../tags/tag756.xml"/><Relationship Id="rId2" Type="http://schemas.openxmlformats.org/officeDocument/2006/relationships/tags" Target="../tags/tag738.xml"/><Relationship Id="rId19" Type="http://schemas.openxmlformats.org/officeDocument/2006/relationships/tags" Target="../tags/tag755.xml"/><Relationship Id="rId18" Type="http://schemas.openxmlformats.org/officeDocument/2006/relationships/tags" Target="../tags/tag754.xml"/><Relationship Id="rId17" Type="http://schemas.openxmlformats.org/officeDocument/2006/relationships/tags" Target="../tags/tag753.xml"/><Relationship Id="rId16" Type="http://schemas.openxmlformats.org/officeDocument/2006/relationships/tags" Target="../tags/tag752.xml"/><Relationship Id="rId15" Type="http://schemas.openxmlformats.org/officeDocument/2006/relationships/tags" Target="../tags/tag751.xml"/><Relationship Id="rId14" Type="http://schemas.openxmlformats.org/officeDocument/2006/relationships/tags" Target="../tags/tag750.xml"/><Relationship Id="rId13" Type="http://schemas.openxmlformats.org/officeDocument/2006/relationships/tags" Target="../tags/tag749.xml"/><Relationship Id="rId12" Type="http://schemas.openxmlformats.org/officeDocument/2006/relationships/tags" Target="../tags/tag748.xml"/><Relationship Id="rId11" Type="http://schemas.openxmlformats.org/officeDocument/2006/relationships/tags" Target="../tags/tag747.xml"/><Relationship Id="rId10" Type="http://schemas.openxmlformats.org/officeDocument/2006/relationships/tags" Target="../tags/tag746.xml"/><Relationship Id="rId1" Type="http://schemas.openxmlformats.org/officeDocument/2006/relationships/tags" Target="../tags/tag737.xml"/></Relationships>
</file>

<file path=ppt/slides/_rels/slide26.xml.rels><?xml version="1.0" encoding="UTF-8" standalone="yes"?>
<Relationships xmlns="http://schemas.openxmlformats.org/package/2006/relationships"><Relationship Id="rId9" Type="http://schemas.openxmlformats.org/officeDocument/2006/relationships/tags" Target="../tags/tag768.xml"/><Relationship Id="rId8" Type="http://schemas.openxmlformats.org/officeDocument/2006/relationships/tags" Target="../tags/tag767.xml"/><Relationship Id="rId7" Type="http://schemas.openxmlformats.org/officeDocument/2006/relationships/tags" Target="../tags/tag766.xml"/><Relationship Id="rId6" Type="http://schemas.openxmlformats.org/officeDocument/2006/relationships/tags" Target="../tags/tag765.xml"/><Relationship Id="rId5" Type="http://schemas.openxmlformats.org/officeDocument/2006/relationships/tags" Target="../tags/tag764.xml"/><Relationship Id="rId4" Type="http://schemas.openxmlformats.org/officeDocument/2006/relationships/tags" Target="../tags/tag763.xml"/><Relationship Id="rId3" Type="http://schemas.openxmlformats.org/officeDocument/2006/relationships/tags" Target="../tags/tag762.xml"/><Relationship Id="rId2" Type="http://schemas.openxmlformats.org/officeDocument/2006/relationships/tags" Target="../tags/tag761.xml"/><Relationship Id="rId15" Type="http://schemas.openxmlformats.org/officeDocument/2006/relationships/slideLayout" Target="../slideLayouts/slideLayout54.xml"/><Relationship Id="rId14" Type="http://schemas.openxmlformats.org/officeDocument/2006/relationships/tags" Target="../tags/tag773.xml"/><Relationship Id="rId13" Type="http://schemas.openxmlformats.org/officeDocument/2006/relationships/tags" Target="../tags/tag772.xml"/><Relationship Id="rId12" Type="http://schemas.openxmlformats.org/officeDocument/2006/relationships/tags" Target="../tags/tag771.xml"/><Relationship Id="rId11" Type="http://schemas.openxmlformats.org/officeDocument/2006/relationships/tags" Target="../tags/tag770.xml"/><Relationship Id="rId10" Type="http://schemas.openxmlformats.org/officeDocument/2006/relationships/tags" Target="../tags/tag769.xml"/><Relationship Id="rId1" Type="http://schemas.openxmlformats.org/officeDocument/2006/relationships/tags" Target="../tags/tag760.xml"/></Relationships>
</file>

<file path=ppt/slides/_rels/slide27.xml.rels><?xml version="1.0" encoding="UTF-8" standalone="yes"?>
<Relationships xmlns="http://schemas.openxmlformats.org/package/2006/relationships"><Relationship Id="rId9" Type="http://schemas.openxmlformats.org/officeDocument/2006/relationships/tags" Target="../tags/tag782.xml"/><Relationship Id="rId8" Type="http://schemas.openxmlformats.org/officeDocument/2006/relationships/tags" Target="../tags/tag781.xml"/><Relationship Id="rId7" Type="http://schemas.openxmlformats.org/officeDocument/2006/relationships/tags" Target="../tags/tag780.xml"/><Relationship Id="rId6" Type="http://schemas.openxmlformats.org/officeDocument/2006/relationships/tags" Target="../tags/tag779.xml"/><Relationship Id="rId5" Type="http://schemas.openxmlformats.org/officeDocument/2006/relationships/tags" Target="../tags/tag778.xml"/><Relationship Id="rId4" Type="http://schemas.openxmlformats.org/officeDocument/2006/relationships/tags" Target="../tags/tag777.xml"/><Relationship Id="rId3" Type="http://schemas.openxmlformats.org/officeDocument/2006/relationships/tags" Target="../tags/tag776.xml"/><Relationship Id="rId2" Type="http://schemas.openxmlformats.org/officeDocument/2006/relationships/tags" Target="../tags/tag775.xml"/><Relationship Id="rId15" Type="http://schemas.openxmlformats.org/officeDocument/2006/relationships/notesSlide" Target="../notesSlides/notesSlide26.xml"/><Relationship Id="rId14" Type="http://schemas.openxmlformats.org/officeDocument/2006/relationships/slideLayout" Target="../slideLayouts/slideLayout24.xml"/><Relationship Id="rId13" Type="http://schemas.openxmlformats.org/officeDocument/2006/relationships/tags" Target="../tags/tag784.xml"/><Relationship Id="rId12" Type="http://schemas.openxmlformats.org/officeDocument/2006/relationships/image" Target="../media/image52.png"/><Relationship Id="rId11" Type="http://schemas.openxmlformats.org/officeDocument/2006/relationships/image" Target="../media/image51.png"/><Relationship Id="rId10" Type="http://schemas.openxmlformats.org/officeDocument/2006/relationships/tags" Target="../tags/tag783.xml"/><Relationship Id="rId1" Type="http://schemas.openxmlformats.org/officeDocument/2006/relationships/tags" Target="../tags/tag774.xml"/></Relationships>
</file>

<file path=ppt/slides/_rels/slide28.xml.rels><?xml version="1.0" encoding="UTF-8" standalone="yes"?>
<Relationships xmlns="http://schemas.openxmlformats.org/package/2006/relationships"><Relationship Id="rId9" Type="http://schemas.openxmlformats.org/officeDocument/2006/relationships/image" Target="../media/image54.png"/><Relationship Id="rId8" Type="http://schemas.openxmlformats.org/officeDocument/2006/relationships/tags" Target="../tags/tag791.xml"/><Relationship Id="rId7" Type="http://schemas.openxmlformats.org/officeDocument/2006/relationships/tags" Target="../tags/tag790.xml"/><Relationship Id="rId6" Type="http://schemas.openxmlformats.org/officeDocument/2006/relationships/tags" Target="../tags/tag789.xml"/><Relationship Id="rId5" Type="http://schemas.openxmlformats.org/officeDocument/2006/relationships/tags" Target="../tags/tag788.xml"/><Relationship Id="rId4" Type="http://schemas.openxmlformats.org/officeDocument/2006/relationships/image" Target="../media/image53.png"/><Relationship Id="rId3" Type="http://schemas.openxmlformats.org/officeDocument/2006/relationships/tags" Target="../tags/tag787.xml"/><Relationship Id="rId20" Type="http://schemas.openxmlformats.org/officeDocument/2006/relationships/notesSlide" Target="../notesSlides/notesSlide27.xml"/><Relationship Id="rId2" Type="http://schemas.openxmlformats.org/officeDocument/2006/relationships/tags" Target="../tags/tag786.xml"/><Relationship Id="rId19" Type="http://schemas.openxmlformats.org/officeDocument/2006/relationships/slideLayout" Target="../slideLayouts/slideLayout22.xml"/><Relationship Id="rId18" Type="http://schemas.openxmlformats.org/officeDocument/2006/relationships/tags" Target="../tags/tag798.xml"/><Relationship Id="rId17" Type="http://schemas.openxmlformats.org/officeDocument/2006/relationships/tags" Target="../tags/tag797.xml"/><Relationship Id="rId16" Type="http://schemas.openxmlformats.org/officeDocument/2006/relationships/tags" Target="../tags/tag796.xml"/><Relationship Id="rId15" Type="http://schemas.openxmlformats.org/officeDocument/2006/relationships/image" Target="../media/image56.svg"/><Relationship Id="rId14" Type="http://schemas.openxmlformats.org/officeDocument/2006/relationships/image" Target="../media/image55.png"/><Relationship Id="rId13" Type="http://schemas.openxmlformats.org/officeDocument/2006/relationships/tags" Target="../tags/tag795.xml"/><Relationship Id="rId12" Type="http://schemas.openxmlformats.org/officeDocument/2006/relationships/tags" Target="../tags/tag794.xml"/><Relationship Id="rId11" Type="http://schemas.openxmlformats.org/officeDocument/2006/relationships/tags" Target="../tags/tag793.xml"/><Relationship Id="rId10" Type="http://schemas.openxmlformats.org/officeDocument/2006/relationships/tags" Target="../tags/tag792.xml"/><Relationship Id="rId1" Type="http://schemas.openxmlformats.org/officeDocument/2006/relationships/tags" Target="../tags/tag785.xml"/></Relationships>
</file>

<file path=ppt/slides/_rels/slide29.xml.rels><?xml version="1.0" encoding="UTF-8" standalone="yes"?>
<Relationships xmlns="http://schemas.openxmlformats.org/package/2006/relationships"><Relationship Id="rId9" Type="http://schemas.openxmlformats.org/officeDocument/2006/relationships/tags" Target="../tags/tag807.xml"/><Relationship Id="rId8" Type="http://schemas.openxmlformats.org/officeDocument/2006/relationships/tags" Target="../tags/tag806.xml"/><Relationship Id="rId7" Type="http://schemas.openxmlformats.org/officeDocument/2006/relationships/tags" Target="../tags/tag805.xml"/><Relationship Id="rId6" Type="http://schemas.openxmlformats.org/officeDocument/2006/relationships/tags" Target="../tags/tag804.xml"/><Relationship Id="rId5" Type="http://schemas.openxmlformats.org/officeDocument/2006/relationships/tags" Target="../tags/tag803.xml"/><Relationship Id="rId4" Type="http://schemas.openxmlformats.org/officeDocument/2006/relationships/tags" Target="../tags/tag802.xml"/><Relationship Id="rId3" Type="http://schemas.openxmlformats.org/officeDocument/2006/relationships/tags" Target="../tags/tag801.xml"/><Relationship Id="rId2" Type="http://schemas.openxmlformats.org/officeDocument/2006/relationships/tags" Target="../tags/tag800.xml"/><Relationship Id="rId13" Type="http://schemas.openxmlformats.org/officeDocument/2006/relationships/notesSlide" Target="../notesSlides/notesSlide28.xml"/><Relationship Id="rId12" Type="http://schemas.openxmlformats.org/officeDocument/2006/relationships/slideLayout" Target="../slideLayouts/slideLayout21.xml"/><Relationship Id="rId11" Type="http://schemas.openxmlformats.org/officeDocument/2006/relationships/tags" Target="../tags/tag809.xml"/><Relationship Id="rId10" Type="http://schemas.openxmlformats.org/officeDocument/2006/relationships/tags" Target="../tags/tag808.xml"/><Relationship Id="rId1" Type="http://schemas.openxmlformats.org/officeDocument/2006/relationships/tags" Target="../tags/tag799.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35.xml"/><Relationship Id="rId3" Type="http://schemas.openxmlformats.org/officeDocument/2006/relationships/tags" Target="../tags/tag538.xml"/><Relationship Id="rId2" Type="http://schemas.openxmlformats.org/officeDocument/2006/relationships/tags" Target="../tags/tag537.xml"/><Relationship Id="rId1" Type="http://schemas.openxmlformats.org/officeDocument/2006/relationships/tags" Target="../tags/tag536.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35.xml"/><Relationship Id="rId3" Type="http://schemas.openxmlformats.org/officeDocument/2006/relationships/tags" Target="../tags/tag812.xml"/><Relationship Id="rId2" Type="http://schemas.openxmlformats.org/officeDocument/2006/relationships/tags" Target="../tags/tag811.xml"/><Relationship Id="rId1" Type="http://schemas.openxmlformats.org/officeDocument/2006/relationships/tags" Target="../tags/tag810.xml"/></Relationships>
</file>

<file path=ppt/slides/_rels/slide31.xml.rels><?xml version="1.0" encoding="UTF-8" standalone="yes"?>
<Relationships xmlns="http://schemas.openxmlformats.org/package/2006/relationships"><Relationship Id="rId9" Type="http://schemas.openxmlformats.org/officeDocument/2006/relationships/tags" Target="../tags/tag821.xml"/><Relationship Id="rId8" Type="http://schemas.openxmlformats.org/officeDocument/2006/relationships/tags" Target="../tags/tag820.xml"/><Relationship Id="rId7" Type="http://schemas.openxmlformats.org/officeDocument/2006/relationships/tags" Target="../tags/tag819.xml"/><Relationship Id="rId6" Type="http://schemas.openxmlformats.org/officeDocument/2006/relationships/tags" Target="../tags/tag818.xml"/><Relationship Id="rId5" Type="http://schemas.openxmlformats.org/officeDocument/2006/relationships/tags" Target="../tags/tag817.xml"/><Relationship Id="rId4" Type="http://schemas.openxmlformats.org/officeDocument/2006/relationships/tags" Target="../tags/tag816.xml"/><Relationship Id="rId3" Type="http://schemas.openxmlformats.org/officeDocument/2006/relationships/tags" Target="../tags/tag815.xml"/><Relationship Id="rId21" Type="http://schemas.openxmlformats.org/officeDocument/2006/relationships/notesSlide" Target="../notesSlides/notesSlide30.xml"/><Relationship Id="rId20" Type="http://schemas.openxmlformats.org/officeDocument/2006/relationships/slideLayout" Target="../slideLayouts/slideLayout41.xml"/><Relationship Id="rId2" Type="http://schemas.openxmlformats.org/officeDocument/2006/relationships/tags" Target="../tags/tag814.xml"/><Relationship Id="rId19" Type="http://schemas.openxmlformats.org/officeDocument/2006/relationships/tags" Target="../tags/tag831.xml"/><Relationship Id="rId18" Type="http://schemas.openxmlformats.org/officeDocument/2006/relationships/tags" Target="../tags/tag830.xml"/><Relationship Id="rId17" Type="http://schemas.openxmlformats.org/officeDocument/2006/relationships/tags" Target="../tags/tag829.xml"/><Relationship Id="rId16" Type="http://schemas.openxmlformats.org/officeDocument/2006/relationships/tags" Target="../tags/tag828.xml"/><Relationship Id="rId15" Type="http://schemas.openxmlformats.org/officeDocument/2006/relationships/tags" Target="../tags/tag827.xml"/><Relationship Id="rId14" Type="http://schemas.openxmlformats.org/officeDocument/2006/relationships/tags" Target="../tags/tag826.xml"/><Relationship Id="rId13" Type="http://schemas.openxmlformats.org/officeDocument/2006/relationships/tags" Target="../tags/tag825.xml"/><Relationship Id="rId12" Type="http://schemas.openxmlformats.org/officeDocument/2006/relationships/tags" Target="../tags/tag824.xml"/><Relationship Id="rId11" Type="http://schemas.openxmlformats.org/officeDocument/2006/relationships/tags" Target="../tags/tag823.xml"/><Relationship Id="rId10" Type="http://schemas.openxmlformats.org/officeDocument/2006/relationships/tags" Target="../tags/tag822.xml"/><Relationship Id="rId1" Type="http://schemas.openxmlformats.org/officeDocument/2006/relationships/tags" Target="../tags/tag813.xml"/></Relationships>
</file>

<file path=ppt/slides/_rels/slide32.xml.rels><?xml version="1.0" encoding="UTF-8" standalone="yes"?>
<Relationships xmlns="http://schemas.openxmlformats.org/package/2006/relationships"><Relationship Id="rId9" Type="http://schemas.openxmlformats.org/officeDocument/2006/relationships/tags" Target="../tags/tag840.xml"/><Relationship Id="rId8" Type="http://schemas.openxmlformats.org/officeDocument/2006/relationships/tags" Target="../tags/tag839.xml"/><Relationship Id="rId7" Type="http://schemas.openxmlformats.org/officeDocument/2006/relationships/tags" Target="../tags/tag838.xml"/><Relationship Id="rId6" Type="http://schemas.openxmlformats.org/officeDocument/2006/relationships/tags" Target="../tags/tag837.xml"/><Relationship Id="rId5" Type="http://schemas.openxmlformats.org/officeDocument/2006/relationships/tags" Target="../tags/tag836.xml"/><Relationship Id="rId4" Type="http://schemas.openxmlformats.org/officeDocument/2006/relationships/tags" Target="../tags/tag835.xml"/><Relationship Id="rId34" Type="http://schemas.openxmlformats.org/officeDocument/2006/relationships/notesSlide" Target="../notesSlides/notesSlide31.xml"/><Relationship Id="rId33" Type="http://schemas.openxmlformats.org/officeDocument/2006/relationships/slideLayout" Target="../slideLayouts/slideLayout41.xml"/><Relationship Id="rId32" Type="http://schemas.openxmlformats.org/officeDocument/2006/relationships/tags" Target="../tags/tag861.xml"/><Relationship Id="rId31" Type="http://schemas.openxmlformats.org/officeDocument/2006/relationships/tags" Target="../tags/tag860.xml"/><Relationship Id="rId30" Type="http://schemas.openxmlformats.org/officeDocument/2006/relationships/tags" Target="../tags/tag859.xml"/><Relationship Id="rId3" Type="http://schemas.openxmlformats.org/officeDocument/2006/relationships/tags" Target="../tags/tag834.xml"/><Relationship Id="rId29" Type="http://schemas.openxmlformats.org/officeDocument/2006/relationships/tags" Target="../tags/tag858.xml"/><Relationship Id="rId28" Type="http://schemas.openxmlformats.org/officeDocument/2006/relationships/tags" Target="../tags/tag857.xml"/><Relationship Id="rId27" Type="http://schemas.openxmlformats.org/officeDocument/2006/relationships/tags" Target="../tags/tag856.xml"/><Relationship Id="rId26" Type="http://schemas.openxmlformats.org/officeDocument/2006/relationships/tags" Target="../tags/tag855.xml"/><Relationship Id="rId25" Type="http://schemas.openxmlformats.org/officeDocument/2006/relationships/tags" Target="../tags/tag854.xml"/><Relationship Id="rId24" Type="http://schemas.openxmlformats.org/officeDocument/2006/relationships/tags" Target="../tags/tag853.xml"/><Relationship Id="rId23" Type="http://schemas.openxmlformats.org/officeDocument/2006/relationships/tags" Target="../tags/tag852.xml"/><Relationship Id="rId22" Type="http://schemas.openxmlformats.org/officeDocument/2006/relationships/tags" Target="../tags/tag851.xml"/><Relationship Id="rId21" Type="http://schemas.openxmlformats.org/officeDocument/2006/relationships/tags" Target="../tags/tag850.xml"/><Relationship Id="rId20" Type="http://schemas.openxmlformats.org/officeDocument/2006/relationships/tags" Target="../tags/tag849.xml"/><Relationship Id="rId2" Type="http://schemas.openxmlformats.org/officeDocument/2006/relationships/tags" Target="../tags/tag833.xml"/><Relationship Id="rId19" Type="http://schemas.openxmlformats.org/officeDocument/2006/relationships/tags" Target="../tags/tag848.xml"/><Relationship Id="rId18" Type="http://schemas.openxmlformats.org/officeDocument/2006/relationships/tags" Target="../tags/tag847.xml"/><Relationship Id="rId17" Type="http://schemas.openxmlformats.org/officeDocument/2006/relationships/tags" Target="../tags/tag846.xml"/><Relationship Id="rId16" Type="http://schemas.openxmlformats.org/officeDocument/2006/relationships/tags" Target="../tags/tag845.xml"/><Relationship Id="rId15" Type="http://schemas.openxmlformats.org/officeDocument/2006/relationships/tags" Target="../tags/tag844.xml"/><Relationship Id="rId14" Type="http://schemas.openxmlformats.org/officeDocument/2006/relationships/tags" Target="../tags/tag843.xml"/><Relationship Id="rId13" Type="http://schemas.openxmlformats.org/officeDocument/2006/relationships/image" Target="../media/image58.svg"/><Relationship Id="rId12" Type="http://schemas.openxmlformats.org/officeDocument/2006/relationships/image" Target="../media/image57.png"/><Relationship Id="rId11" Type="http://schemas.openxmlformats.org/officeDocument/2006/relationships/tags" Target="../tags/tag842.xml"/><Relationship Id="rId10" Type="http://schemas.openxmlformats.org/officeDocument/2006/relationships/tags" Target="../tags/tag841.xml"/><Relationship Id="rId1" Type="http://schemas.openxmlformats.org/officeDocument/2006/relationships/tags" Target="../tags/tag832.xml"/></Relationships>
</file>

<file path=ppt/slides/_rels/slide33.xml.rels><?xml version="1.0" encoding="UTF-8" standalone="yes"?>
<Relationships xmlns="http://schemas.openxmlformats.org/package/2006/relationships"><Relationship Id="rId9" Type="http://schemas.openxmlformats.org/officeDocument/2006/relationships/tags" Target="../tags/tag868.xml"/><Relationship Id="rId8" Type="http://schemas.openxmlformats.org/officeDocument/2006/relationships/tags" Target="../tags/tag867.xml"/><Relationship Id="rId7" Type="http://schemas.openxmlformats.org/officeDocument/2006/relationships/image" Target="../media/image60.jpeg"/><Relationship Id="rId6" Type="http://schemas.openxmlformats.org/officeDocument/2006/relationships/tags" Target="../tags/tag866.xml"/><Relationship Id="rId5" Type="http://schemas.openxmlformats.org/officeDocument/2006/relationships/tags" Target="../tags/tag865.xml"/><Relationship Id="rId4" Type="http://schemas.openxmlformats.org/officeDocument/2006/relationships/tags" Target="../tags/tag864.xml"/><Relationship Id="rId3" Type="http://schemas.openxmlformats.org/officeDocument/2006/relationships/image" Target="../media/image59.jpeg"/><Relationship Id="rId2" Type="http://schemas.openxmlformats.org/officeDocument/2006/relationships/tags" Target="../tags/tag863.xml"/><Relationship Id="rId12" Type="http://schemas.openxmlformats.org/officeDocument/2006/relationships/notesSlide" Target="../notesSlides/notesSlide32.xml"/><Relationship Id="rId11" Type="http://schemas.openxmlformats.org/officeDocument/2006/relationships/slideLayout" Target="../slideLayouts/slideLayout18.xml"/><Relationship Id="rId10" Type="http://schemas.openxmlformats.org/officeDocument/2006/relationships/tags" Target="../tags/tag869.xml"/><Relationship Id="rId1" Type="http://schemas.openxmlformats.org/officeDocument/2006/relationships/tags" Target="../tags/tag862.xml"/></Relationships>
</file>

<file path=ppt/slides/_rels/slide34.xml.rels><?xml version="1.0" encoding="UTF-8" standalone="yes"?>
<Relationships xmlns="http://schemas.openxmlformats.org/package/2006/relationships"><Relationship Id="rId9" Type="http://schemas.openxmlformats.org/officeDocument/2006/relationships/tags" Target="../tags/tag876.xml"/><Relationship Id="rId8" Type="http://schemas.openxmlformats.org/officeDocument/2006/relationships/tags" Target="../tags/tag875.xml"/><Relationship Id="rId7" Type="http://schemas.openxmlformats.org/officeDocument/2006/relationships/image" Target="../media/image62.jpeg"/><Relationship Id="rId6" Type="http://schemas.openxmlformats.org/officeDocument/2006/relationships/tags" Target="../tags/tag874.xml"/><Relationship Id="rId5" Type="http://schemas.openxmlformats.org/officeDocument/2006/relationships/tags" Target="../tags/tag873.xml"/><Relationship Id="rId4" Type="http://schemas.openxmlformats.org/officeDocument/2006/relationships/tags" Target="../tags/tag872.xml"/><Relationship Id="rId3" Type="http://schemas.openxmlformats.org/officeDocument/2006/relationships/image" Target="../media/image61.jpeg"/><Relationship Id="rId2" Type="http://schemas.openxmlformats.org/officeDocument/2006/relationships/tags" Target="../tags/tag871.xml"/><Relationship Id="rId12" Type="http://schemas.openxmlformats.org/officeDocument/2006/relationships/notesSlide" Target="../notesSlides/notesSlide33.xml"/><Relationship Id="rId11" Type="http://schemas.openxmlformats.org/officeDocument/2006/relationships/slideLayout" Target="../slideLayouts/slideLayout18.xml"/><Relationship Id="rId10" Type="http://schemas.openxmlformats.org/officeDocument/2006/relationships/tags" Target="../tags/tag877.xml"/><Relationship Id="rId1" Type="http://schemas.openxmlformats.org/officeDocument/2006/relationships/tags" Target="../tags/tag870.xml"/></Relationships>
</file>

<file path=ppt/slides/_rels/slide35.xml.rels><?xml version="1.0" encoding="UTF-8" standalone="yes"?>
<Relationships xmlns="http://schemas.openxmlformats.org/package/2006/relationships"><Relationship Id="rId9" Type="http://schemas.openxmlformats.org/officeDocument/2006/relationships/tags" Target="../tags/tag886.xml"/><Relationship Id="rId8" Type="http://schemas.openxmlformats.org/officeDocument/2006/relationships/tags" Target="../tags/tag885.xml"/><Relationship Id="rId7" Type="http://schemas.openxmlformats.org/officeDocument/2006/relationships/tags" Target="../tags/tag884.xml"/><Relationship Id="rId6" Type="http://schemas.openxmlformats.org/officeDocument/2006/relationships/tags" Target="../tags/tag883.xml"/><Relationship Id="rId5" Type="http://schemas.openxmlformats.org/officeDocument/2006/relationships/tags" Target="../tags/tag882.xml"/><Relationship Id="rId4" Type="http://schemas.openxmlformats.org/officeDocument/2006/relationships/tags" Target="../tags/tag881.xml"/><Relationship Id="rId3" Type="http://schemas.openxmlformats.org/officeDocument/2006/relationships/tags" Target="../tags/tag880.xml"/><Relationship Id="rId21" Type="http://schemas.openxmlformats.org/officeDocument/2006/relationships/notesSlide" Target="../notesSlides/notesSlide34.xml"/><Relationship Id="rId20" Type="http://schemas.openxmlformats.org/officeDocument/2006/relationships/slideLayout" Target="../slideLayouts/slideLayout41.xml"/><Relationship Id="rId2" Type="http://schemas.openxmlformats.org/officeDocument/2006/relationships/tags" Target="../tags/tag879.xml"/><Relationship Id="rId19" Type="http://schemas.openxmlformats.org/officeDocument/2006/relationships/tags" Target="../tags/tag896.xml"/><Relationship Id="rId18" Type="http://schemas.openxmlformats.org/officeDocument/2006/relationships/tags" Target="../tags/tag895.xml"/><Relationship Id="rId17" Type="http://schemas.openxmlformats.org/officeDocument/2006/relationships/tags" Target="../tags/tag894.xml"/><Relationship Id="rId16" Type="http://schemas.openxmlformats.org/officeDocument/2006/relationships/tags" Target="../tags/tag893.xml"/><Relationship Id="rId15" Type="http://schemas.openxmlformats.org/officeDocument/2006/relationships/tags" Target="../tags/tag892.xml"/><Relationship Id="rId14" Type="http://schemas.openxmlformats.org/officeDocument/2006/relationships/tags" Target="../tags/tag891.xml"/><Relationship Id="rId13" Type="http://schemas.openxmlformats.org/officeDocument/2006/relationships/tags" Target="../tags/tag890.xml"/><Relationship Id="rId12" Type="http://schemas.openxmlformats.org/officeDocument/2006/relationships/tags" Target="../tags/tag889.xml"/><Relationship Id="rId11" Type="http://schemas.openxmlformats.org/officeDocument/2006/relationships/tags" Target="../tags/tag888.xml"/><Relationship Id="rId10" Type="http://schemas.openxmlformats.org/officeDocument/2006/relationships/tags" Target="../tags/tag887.xml"/><Relationship Id="rId1" Type="http://schemas.openxmlformats.org/officeDocument/2006/relationships/tags" Target="../tags/tag878.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6.xml"/><Relationship Id="rId8" Type="http://schemas.openxmlformats.org/officeDocument/2006/relationships/tags" Target="../tags/tag903.xml"/><Relationship Id="rId7" Type="http://schemas.openxmlformats.org/officeDocument/2006/relationships/tags" Target="../tags/tag902.xml"/><Relationship Id="rId6" Type="http://schemas.openxmlformats.org/officeDocument/2006/relationships/tags" Target="../tags/tag901.xml"/><Relationship Id="rId5" Type="http://schemas.openxmlformats.org/officeDocument/2006/relationships/tags" Target="../tags/tag900.xml"/><Relationship Id="rId4" Type="http://schemas.openxmlformats.org/officeDocument/2006/relationships/tags" Target="../tags/tag899.xml"/><Relationship Id="rId3" Type="http://schemas.openxmlformats.org/officeDocument/2006/relationships/image" Target="../media/image63.jpeg"/><Relationship Id="rId2" Type="http://schemas.openxmlformats.org/officeDocument/2006/relationships/tags" Target="../tags/tag898.xml"/><Relationship Id="rId10" Type="http://schemas.openxmlformats.org/officeDocument/2006/relationships/notesSlide" Target="../notesSlides/notesSlide35.xml"/><Relationship Id="rId1" Type="http://schemas.openxmlformats.org/officeDocument/2006/relationships/tags" Target="../tags/tag897.xml"/></Relationships>
</file>

<file path=ppt/slides/_rels/slide37.xml.rels><?xml version="1.0" encoding="UTF-8" standalone="yes"?>
<Relationships xmlns="http://schemas.openxmlformats.org/package/2006/relationships"><Relationship Id="rId9" Type="http://schemas.openxmlformats.org/officeDocument/2006/relationships/image" Target="../media/image65.jpeg"/><Relationship Id="rId8" Type="http://schemas.openxmlformats.org/officeDocument/2006/relationships/tags" Target="../tags/tag910.xml"/><Relationship Id="rId7" Type="http://schemas.openxmlformats.org/officeDocument/2006/relationships/tags" Target="../tags/tag909.xml"/><Relationship Id="rId6" Type="http://schemas.openxmlformats.org/officeDocument/2006/relationships/tags" Target="../tags/tag908.xml"/><Relationship Id="rId5" Type="http://schemas.openxmlformats.org/officeDocument/2006/relationships/tags" Target="../tags/tag907.xml"/><Relationship Id="rId4" Type="http://schemas.openxmlformats.org/officeDocument/2006/relationships/image" Target="../media/image64.jpeg"/><Relationship Id="rId3" Type="http://schemas.openxmlformats.org/officeDocument/2006/relationships/tags" Target="../tags/tag906.xml"/><Relationship Id="rId2" Type="http://schemas.openxmlformats.org/officeDocument/2006/relationships/tags" Target="../tags/tag905.xml"/><Relationship Id="rId19" Type="http://schemas.openxmlformats.org/officeDocument/2006/relationships/notesSlide" Target="../notesSlides/notesSlide36.xml"/><Relationship Id="rId18" Type="http://schemas.openxmlformats.org/officeDocument/2006/relationships/slideLayout" Target="../slideLayouts/slideLayout17.xml"/><Relationship Id="rId17" Type="http://schemas.openxmlformats.org/officeDocument/2006/relationships/tags" Target="../tags/tag917.xml"/><Relationship Id="rId16" Type="http://schemas.openxmlformats.org/officeDocument/2006/relationships/tags" Target="../tags/tag916.xml"/><Relationship Id="rId15" Type="http://schemas.openxmlformats.org/officeDocument/2006/relationships/tags" Target="../tags/tag915.xml"/><Relationship Id="rId14" Type="http://schemas.openxmlformats.org/officeDocument/2006/relationships/image" Target="../media/image66.jpeg"/><Relationship Id="rId13" Type="http://schemas.openxmlformats.org/officeDocument/2006/relationships/tags" Target="../tags/tag914.xml"/><Relationship Id="rId12" Type="http://schemas.openxmlformats.org/officeDocument/2006/relationships/tags" Target="../tags/tag913.xml"/><Relationship Id="rId11" Type="http://schemas.openxmlformats.org/officeDocument/2006/relationships/tags" Target="../tags/tag912.xml"/><Relationship Id="rId10" Type="http://schemas.openxmlformats.org/officeDocument/2006/relationships/tags" Target="../tags/tag911.xml"/><Relationship Id="rId1" Type="http://schemas.openxmlformats.org/officeDocument/2006/relationships/tags" Target="../tags/tag904.xml"/></Relationships>
</file>

<file path=ppt/slides/_rels/slide38.xml.rels><?xml version="1.0" encoding="UTF-8" standalone="yes"?>
<Relationships xmlns="http://schemas.openxmlformats.org/package/2006/relationships"><Relationship Id="rId9" Type="http://schemas.openxmlformats.org/officeDocument/2006/relationships/tags" Target="../tags/tag926.xml"/><Relationship Id="rId8" Type="http://schemas.openxmlformats.org/officeDocument/2006/relationships/tags" Target="../tags/tag925.xml"/><Relationship Id="rId7" Type="http://schemas.openxmlformats.org/officeDocument/2006/relationships/tags" Target="../tags/tag924.xml"/><Relationship Id="rId6" Type="http://schemas.openxmlformats.org/officeDocument/2006/relationships/tags" Target="../tags/tag923.xml"/><Relationship Id="rId5" Type="http://schemas.openxmlformats.org/officeDocument/2006/relationships/tags" Target="../tags/tag922.xml"/><Relationship Id="rId4" Type="http://schemas.openxmlformats.org/officeDocument/2006/relationships/tags" Target="../tags/tag921.xml"/><Relationship Id="rId3" Type="http://schemas.openxmlformats.org/officeDocument/2006/relationships/tags" Target="../tags/tag920.xml"/><Relationship Id="rId22" Type="http://schemas.openxmlformats.org/officeDocument/2006/relationships/notesSlide" Target="../notesSlides/notesSlide37.xml"/><Relationship Id="rId21" Type="http://schemas.openxmlformats.org/officeDocument/2006/relationships/slideLayout" Target="../slideLayouts/slideLayout41.xml"/><Relationship Id="rId20" Type="http://schemas.openxmlformats.org/officeDocument/2006/relationships/tags" Target="../tags/tag931.xml"/><Relationship Id="rId2" Type="http://schemas.openxmlformats.org/officeDocument/2006/relationships/tags" Target="../tags/tag919.xml"/><Relationship Id="rId19" Type="http://schemas.openxmlformats.org/officeDocument/2006/relationships/image" Target="../media/image72.svg"/><Relationship Id="rId18" Type="http://schemas.openxmlformats.org/officeDocument/2006/relationships/image" Target="../media/image71.png"/><Relationship Id="rId17" Type="http://schemas.openxmlformats.org/officeDocument/2006/relationships/tags" Target="../tags/tag930.xml"/><Relationship Id="rId16" Type="http://schemas.openxmlformats.org/officeDocument/2006/relationships/image" Target="../media/image70.svg"/><Relationship Id="rId15" Type="http://schemas.openxmlformats.org/officeDocument/2006/relationships/image" Target="../media/image69.png"/><Relationship Id="rId14" Type="http://schemas.openxmlformats.org/officeDocument/2006/relationships/tags" Target="../tags/tag929.xml"/><Relationship Id="rId13" Type="http://schemas.openxmlformats.org/officeDocument/2006/relationships/image" Target="../media/image68.svg"/><Relationship Id="rId12" Type="http://schemas.openxmlformats.org/officeDocument/2006/relationships/image" Target="../media/image67.png"/><Relationship Id="rId11" Type="http://schemas.openxmlformats.org/officeDocument/2006/relationships/tags" Target="../tags/tag928.xml"/><Relationship Id="rId10" Type="http://schemas.openxmlformats.org/officeDocument/2006/relationships/tags" Target="../tags/tag927.xml"/><Relationship Id="rId1" Type="http://schemas.openxmlformats.org/officeDocument/2006/relationships/tags" Target="../tags/tag918.xml"/></Relationships>
</file>

<file path=ppt/slides/_rels/slide39.xml.rels><?xml version="1.0" encoding="UTF-8" standalone="yes"?>
<Relationships xmlns="http://schemas.openxmlformats.org/package/2006/relationships"><Relationship Id="rId7" Type="http://schemas.openxmlformats.org/officeDocument/2006/relationships/notesSlide" Target="../notesSlides/notesSlide38.xml"/><Relationship Id="rId6" Type="http://schemas.openxmlformats.org/officeDocument/2006/relationships/slideLayout" Target="../slideLayouts/slideLayout25.xml"/><Relationship Id="rId5" Type="http://schemas.openxmlformats.org/officeDocument/2006/relationships/tags" Target="../tags/tag935.xml"/><Relationship Id="rId4" Type="http://schemas.openxmlformats.org/officeDocument/2006/relationships/image" Target="../media/image73.png"/><Relationship Id="rId3" Type="http://schemas.openxmlformats.org/officeDocument/2006/relationships/tags" Target="../tags/tag934.xml"/><Relationship Id="rId2" Type="http://schemas.openxmlformats.org/officeDocument/2006/relationships/tags" Target="../tags/tag933.xml"/><Relationship Id="rId1" Type="http://schemas.openxmlformats.org/officeDocument/2006/relationships/tags" Target="../tags/tag932.xml"/></Relationships>
</file>

<file path=ppt/slides/_rels/slide4.xml.rels><?xml version="1.0" encoding="UTF-8" standalone="yes"?>
<Relationships xmlns="http://schemas.openxmlformats.org/package/2006/relationships"><Relationship Id="rId9" Type="http://schemas.openxmlformats.org/officeDocument/2006/relationships/tags" Target="../tags/tag545.xml"/><Relationship Id="rId8" Type="http://schemas.openxmlformats.org/officeDocument/2006/relationships/tags" Target="../tags/tag544.xml"/><Relationship Id="rId7" Type="http://schemas.openxmlformats.org/officeDocument/2006/relationships/image" Target="../media/image7.jpeg"/><Relationship Id="rId6" Type="http://schemas.openxmlformats.org/officeDocument/2006/relationships/tags" Target="../tags/tag543.xml"/><Relationship Id="rId5" Type="http://schemas.openxmlformats.org/officeDocument/2006/relationships/tags" Target="../tags/tag542.xml"/><Relationship Id="rId4" Type="http://schemas.openxmlformats.org/officeDocument/2006/relationships/tags" Target="../tags/tag541.xml"/><Relationship Id="rId3" Type="http://schemas.openxmlformats.org/officeDocument/2006/relationships/image" Target="../media/image6.jpeg"/><Relationship Id="rId2" Type="http://schemas.openxmlformats.org/officeDocument/2006/relationships/tags" Target="../tags/tag540.xml"/><Relationship Id="rId16" Type="http://schemas.openxmlformats.org/officeDocument/2006/relationships/notesSlide" Target="../notesSlides/notesSlide4.xml"/><Relationship Id="rId15" Type="http://schemas.openxmlformats.org/officeDocument/2006/relationships/slideLayout" Target="../slideLayouts/slideLayout34.xml"/><Relationship Id="rId14" Type="http://schemas.openxmlformats.org/officeDocument/2006/relationships/tags" Target="../tags/tag549.xml"/><Relationship Id="rId13" Type="http://schemas.openxmlformats.org/officeDocument/2006/relationships/tags" Target="../tags/tag548.xml"/><Relationship Id="rId12" Type="http://schemas.openxmlformats.org/officeDocument/2006/relationships/tags" Target="../tags/tag547.xml"/><Relationship Id="rId11" Type="http://schemas.openxmlformats.org/officeDocument/2006/relationships/image" Target="../media/image8.jpeg"/><Relationship Id="rId10" Type="http://schemas.openxmlformats.org/officeDocument/2006/relationships/tags" Target="../tags/tag546.xml"/><Relationship Id="rId1" Type="http://schemas.openxmlformats.org/officeDocument/2006/relationships/tags" Target="../tags/tag539.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35.xml"/><Relationship Id="rId3" Type="http://schemas.openxmlformats.org/officeDocument/2006/relationships/tags" Target="../tags/tag938.xml"/><Relationship Id="rId2" Type="http://schemas.openxmlformats.org/officeDocument/2006/relationships/tags" Target="../tags/tag937.xml"/><Relationship Id="rId1" Type="http://schemas.openxmlformats.org/officeDocument/2006/relationships/tags" Target="../tags/tag936.xml"/></Relationships>
</file>

<file path=ppt/slides/_rels/slide41.xml.rels><?xml version="1.0" encoding="UTF-8" standalone="yes"?>
<Relationships xmlns="http://schemas.openxmlformats.org/package/2006/relationships"><Relationship Id="rId9" Type="http://schemas.openxmlformats.org/officeDocument/2006/relationships/image" Target="../media/image75.jpeg"/><Relationship Id="rId8" Type="http://schemas.openxmlformats.org/officeDocument/2006/relationships/tags" Target="../tags/tag945.xml"/><Relationship Id="rId7" Type="http://schemas.openxmlformats.org/officeDocument/2006/relationships/tags" Target="../tags/tag944.xml"/><Relationship Id="rId6" Type="http://schemas.openxmlformats.org/officeDocument/2006/relationships/tags" Target="../tags/tag943.xml"/><Relationship Id="rId5" Type="http://schemas.openxmlformats.org/officeDocument/2006/relationships/tags" Target="../tags/tag942.xml"/><Relationship Id="rId4" Type="http://schemas.openxmlformats.org/officeDocument/2006/relationships/image" Target="../media/image74.jpeg"/><Relationship Id="rId3" Type="http://schemas.openxmlformats.org/officeDocument/2006/relationships/tags" Target="../tags/tag941.xml"/><Relationship Id="rId2" Type="http://schemas.openxmlformats.org/officeDocument/2006/relationships/tags" Target="../tags/tag940.xml"/><Relationship Id="rId14" Type="http://schemas.openxmlformats.org/officeDocument/2006/relationships/notesSlide" Target="../notesSlides/notesSlide40.xml"/><Relationship Id="rId13" Type="http://schemas.openxmlformats.org/officeDocument/2006/relationships/slideLayout" Target="../slideLayouts/slideLayout12.xml"/><Relationship Id="rId12" Type="http://schemas.openxmlformats.org/officeDocument/2006/relationships/tags" Target="../tags/tag948.xml"/><Relationship Id="rId11" Type="http://schemas.openxmlformats.org/officeDocument/2006/relationships/tags" Target="../tags/tag947.xml"/><Relationship Id="rId10" Type="http://schemas.openxmlformats.org/officeDocument/2006/relationships/tags" Target="../tags/tag946.xml"/><Relationship Id="rId1" Type="http://schemas.openxmlformats.org/officeDocument/2006/relationships/tags" Target="../tags/tag939.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1.xml"/><Relationship Id="rId3" Type="http://schemas.openxmlformats.org/officeDocument/2006/relationships/tags" Target="../tags/tag951.xml"/><Relationship Id="rId2" Type="http://schemas.openxmlformats.org/officeDocument/2006/relationships/tags" Target="../tags/tag950.xml"/><Relationship Id="rId1" Type="http://schemas.openxmlformats.org/officeDocument/2006/relationships/tags" Target="../tags/tag949.xml"/></Relationships>
</file>

<file path=ppt/slides/_rels/slide5.xml.rels><?xml version="1.0" encoding="UTF-8" standalone="yes"?>
<Relationships xmlns="http://schemas.openxmlformats.org/package/2006/relationships"><Relationship Id="rId9" Type="http://schemas.openxmlformats.org/officeDocument/2006/relationships/tags" Target="../tags/tag558.xml"/><Relationship Id="rId8" Type="http://schemas.openxmlformats.org/officeDocument/2006/relationships/tags" Target="../tags/tag557.xml"/><Relationship Id="rId7" Type="http://schemas.openxmlformats.org/officeDocument/2006/relationships/tags" Target="../tags/tag556.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 Id="rId3" Type="http://schemas.openxmlformats.org/officeDocument/2006/relationships/tags" Target="../tags/tag552.xml"/><Relationship Id="rId22" Type="http://schemas.openxmlformats.org/officeDocument/2006/relationships/notesSlide" Target="../notesSlides/notesSlide5.xml"/><Relationship Id="rId21" Type="http://schemas.openxmlformats.org/officeDocument/2006/relationships/slideLayout" Target="../slideLayouts/slideLayout41.xml"/><Relationship Id="rId20" Type="http://schemas.openxmlformats.org/officeDocument/2006/relationships/tags" Target="../tags/tag569.xml"/><Relationship Id="rId2" Type="http://schemas.openxmlformats.org/officeDocument/2006/relationships/tags" Target="../tags/tag551.xml"/><Relationship Id="rId19" Type="http://schemas.openxmlformats.org/officeDocument/2006/relationships/tags" Target="../tags/tag568.xml"/><Relationship Id="rId18" Type="http://schemas.openxmlformats.org/officeDocument/2006/relationships/tags" Target="../tags/tag567.xml"/><Relationship Id="rId17" Type="http://schemas.openxmlformats.org/officeDocument/2006/relationships/tags" Target="../tags/tag566.xml"/><Relationship Id="rId16" Type="http://schemas.openxmlformats.org/officeDocument/2006/relationships/tags" Target="../tags/tag565.xml"/><Relationship Id="rId15" Type="http://schemas.openxmlformats.org/officeDocument/2006/relationships/tags" Target="../tags/tag564.xml"/><Relationship Id="rId14" Type="http://schemas.openxmlformats.org/officeDocument/2006/relationships/tags" Target="../tags/tag563.xml"/><Relationship Id="rId13" Type="http://schemas.openxmlformats.org/officeDocument/2006/relationships/tags" Target="../tags/tag562.xml"/><Relationship Id="rId12" Type="http://schemas.openxmlformats.org/officeDocument/2006/relationships/tags" Target="../tags/tag561.xml"/><Relationship Id="rId11" Type="http://schemas.openxmlformats.org/officeDocument/2006/relationships/tags" Target="../tags/tag560.xml"/><Relationship Id="rId10" Type="http://schemas.openxmlformats.org/officeDocument/2006/relationships/tags" Target="../tags/tag559.xml"/><Relationship Id="rId1" Type="http://schemas.openxmlformats.org/officeDocument/2006/relationships/tags" Target="../tags/tag550.xml"/></Relationships>
</file>

<file path=ppt/slides/_rels/slide6.xml.rels><?xml version="1.0" encoding="UTF-8" standalone="yes"?>
<Relationships xmlns="http://schemas.openxmlformats.org/package/2006/relationships"><Relationship Id="rId9" Type="http://schemas.openxmlformats.org/officeDocument/2006/relationships/tags" Target="../tags/tag576.xml"/><Relationship Id="rId8" Type="http://schemas.openxmlformats.org/officeDocument/2006/relationships/tags" Target="../tags/tag575.xml"/><Relationship Id="rId7" Type="http://schemas.openxmlformats.org/officeDocument/2006/relationships/tags" Target="../tags/tag57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1" Type="http://schemas.openxmlformats.org/officeDocument/2006/relationships/notesSlide" Target="../notesSlides/notesSlide6.xml"/><Relationship Id="rId10" Type="http://schemas.openxmlformats.org/officeDocument/2006/relationships/slideLayout" Target="../slideLayouts/slideLayout41.xml"/><Relationship Id="rId1" Type="http://schemas.openxmlformats.org/officeDocument/2006/relationships/tags" Target="../tags/tag570.xml"/></Relationships>
</file>

<file path=ppt/slides/_rels/slide7.xml.rels><?xml version="1.0" encoding="UTF-8" standalone="yes"?>
<Relationships xmlns="http://schemas.openxmlformats.org/package/2006/relationships"><Relationship Id="rId9" Type="http://schemas.openxmlformats.org/officeDocument/2006/relationships/tags" Target="../tags/tag583.xml"/><Relationship Id="rId8" Type="http://schemas.openxmlformats.org/officeDocument/2006/relationships/image" Target="../media/image12.svg"/><Relationship Id="rId7" Type="http://schemas.openxmlformats.org/officeDocument/2006/relationships/image" Target="../media/image11.png"/><Relationship Id="rId6" Type="http://schemas.openxmlformats.org/officeDocument/2006/relationships/tags" Target="../tags/tag582.xml"/><Relationship Id="rId5" Type="http://schemas.openxmlformats.org/officeDocument/2006/relationships/tags" Target="../tags/tag581.xml"/><Relationship Id="rId4" Type="http://schemas.openxmlformats.org/officeDocument/2006/relationships/tags" Target="../tags/tag580.xml"/><Relationship Id="rId3" Type="http://schemas.openxmlformats.org/officeDocument/2006/relationships/tags" Target="../tags/tag579.xml"/><Relationship Id="rId2" Type="http://schemas.openxmlformats.org/officeDocument/2006/relationships/tags" Target="../tags/tag578.xml"/><Relationship Id="rId17" Type="http://schemas.openxmlformats.org/officeDocument/2006/relationships/notesSlide" Target="../notesSlides/notesSlide7.xml"/><Relationship Id="rId16" Type="http://schemas.openxmlformats.org/officeDocument/2006/relationships/slideLayout" Target="../slideLayouts/slideLayout31.xml"/><Relationship Id="rId15" Type="http://schemas.openxmlformats.org/officeDocument/2006/relationships/tags" Target="../tags/tag587.xml"/><Relationship Id="rId14" Type="http://schemas.openxmlformats.org/officeDocument/2006/relationships/tags" Target="../tags/tag586.xml"/><Relationship Id="rId13" Type="http://schemas.openxmlformats.org/officeDocument/2006/relationships/image" Target="../media/image14.svg"/><Relationship Id="rId12" Type="http://schemas.openxmlformats.org/officeDocument/2006/relationships/image" Target="../media/image13.png"/><Relationship Id="rId11" Type="http://schemas.openxmlformats.org/officeDocument/2006/relationships/tags" Target="../tags/tag585.xml"/><Relationship Id="rId10" Type="http://schemas.openxmlformats.org/officeDocument/2006/relationships/tags" Target="../tags/tag584.xml"/><Relationship Id="rId1" Type="http://schemas.openxmlformats.org/officeDocument/2006/relationships/tags" Target="../tags/tag577.xml"/></Relationships>
</file>

<file path=ppt/slides/_rels/slide8.xml.rels><?xml version="1.0" encoding="UTF-8" standalone="yes"?>
<Relationships xmlns="http://schemas.openxmlformats.org/package/2006/relationships"><Relationship Id="rId9" Type="http://schemas.openxmlformats.org/officeDocument/2006/relationships/tags" Target="../tags/tag595.xml"/><Relationship Id="rId8" Type="http://schemas.openxmlformats.org/officeDocument/2006/relationships/tags" Target="../tags/tag594.xml"/><Relationship Id="rId7" Type="http://schemas.openxmlformats.org/officeDocument/2006/relationships/tags" Target="../tags/tag593.xml"/><Relationship Id="rId6" Type="http://schemas.openxmlformats.org/officeDocument/2006/relationships/tags" Target="../tags/tag592.xml"/><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image" Target="../media/image15.jpeg"/><Relationship Id="rId2" Type="http://schemas.openxmlformats.org/officeDocument/2006/relationships/tags" Target="../tags/tag589.xml"/><Relationship Id="rId11" Type="http://schemas.openxmlformats.org/officeDocument/2006/relationships/notesSlide" Target="../notesSlides/notesSlide8.xml"/><Relationship Id="rId10" Type="http://schemas.openxmlformats.org/officeDocument/2006/relationships/slideLayout" Target="../slideLayouts/slideLayout30.xml"/><Relationship Id="rId1" Type="http://schemas.openxmlformats.org/officeDocument/2006/relationships/tags" Target="../tags/tag588.xml"/></Relationships>
</file>

<file path=ppt/slides/_rels/slide9.xml.rels><?xml version="1.0" encoding="UTF-8" standalone="yes"?>
<Relationships xmlns="http://schemas.openxmlformats.org/package/2006/relationships"><Relationship Id="rId9" Type="http://schemas.openxmlformats.org/officeDocument/2006/relationships/image" Target="../media/image19.svg"/><Relationship Id="rId8" Type="http://schemas.openxmlformats.org/officeDocument/2006/relationships/image" Target="../media/image18.png"/><Relationship Id="rId7" Type="http://schemas.openxmlformats.org/officeDocument/2006/relationships/tags" Target="../tags/tag600.xml"/><Relationship Id="rId6" Type="http://schemas.openxmlformats.org/officeDocument/2006/relationships/tags" Target="../tags/tag599.xml"/><Relationship Id="rId5" Type="http://schemas.openxmlformats.org/officeDocument/2006/relationships/tags" Target="../tags/tag598.xml"/><Relationship Id="rId4" Type="http://schemas.openxmlformats.org/officeDocument/2006/relationships/image" Target="../media/image17.svg"/><Relationship Id="rId3" Type="http://schemas.openxmlformats.org/officeDocument/2006/relationships/image" Target="../media/image16.png"/><Relationship Id="rId24" Type="http://schemas.openxmlformats.org/officeDocument/2006/relationships/notesSlide" Target="../notesSlides/notesSlide9.xml"/><Relationship Id="rId23" Type="http://schemas.openxmlformats.org/officeDocument/2006/relationships/slideLayout" Target="../slideLayouts/slideLayout29.xml"/><Relationship Id="rId22" Type="http://schemas.openxmlformats.org/officeDocument/2006/relationships/tags" Target="../tags/tag609.xml"/><Relationship Id="rId21" Type="http://schemas.openxmlformats.org/officeDocument/2006/relationships/tags" Target="../tags/tag608.xml"/><Relationship Id="rId20" Type="http://schemas.openxmlformats.org/officeDocument/2006/relationships/tags" Target="../tags/tag607.xml"/><Relationship Id="rId2" Type="http://schemas.openxmlformats.org/officeDocument/2006/relationships/tags" Target="../tags/tag597.xml"/><Relationship Id="rId19" Type="http://schemas.openxmlformats.org/officeDocument/2006/relationships/image" Target="../media/image23.svg"/><Relationship Id="rId18" Type="http://schemas.openxmlformats.org/officeDocument/2006/relationships/image" Target="../media/image22.png"/><Relationship Id="rId17" Type="http://schemas.openxmlformats.org/officeDocument/2006/relationships/tags" Target="../tags/tag606.xml"/><Relationship Id="rId16" Type="http://schemas.openxmlformats.org/officeDocument/2006/relationships/tags" Target="../tags/tag605.xml"/><Relationship Id="rId15" Type="http://schemas.openxmlformats.org/officeDocument/2006/relationships/tags" Target="../tags/tag604.xml"/><Relationship Id="rId14" Type="http://schemas.openxmlformats.org/officeDocument/2006/relationships/image" Target="../media/image21.svg"/><Relationship Id="rId13" Type="http://schemas.openxmlformats.org/officeDocument/2006/relationships/image" Target="../media/image20.png"/><Relationship Id="rId12" Type="http://schemas.openxmlformats.org/officeDocument/2006/relationships/tags" Target="../tags/tag603.xml"/><Relationship Id="rId11" Type="http://schemas.openxmlformats.org/officeDocument/2006/relationships/tags" Target="../tags/tag602.xml"/><Relationship Id="rId10" Type="http://schemas.openxmlformats.org/officeDocument/2006/relationships/tags" Target="../tags/tag601.xml"/><Relationship Id="rId1" Type="http://schemas.openxmlformats.org/officeDocument/2006/relationships/tags" Target="../tags/tag5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custDataLst>
              <p:tags r:id="rId1"/>
            </p:custDataLst>
          </p:nvPr>
        </p:nvSpPr>
        <p:spPr/>
        <p:txBody>
          <a:bodyPr/>
          <a:p>
            <a:endParaRPr lang="zh-CN" altLang="en-US"/>
          </a:p>
        </p:txBody>
      </p:sp>
      <p:sp>
        <p:nvSpPr>
          <p:cNvPr id="3" name="内容占位符 2"/>
          <p:cNvSpPr>
            <a:spLocks noGrp="1"/>
          </p:cNvSpPr>
          <p:nvPr>
            <p:ph idx="1"/>
            <p:custDataLst>
              <p:tags r:id="rId2"/>
            </p:custDataLst>
          </p:nvPr>
        </p:nvSpPr>
        <p:spPr/>
        <p:txBody>
          <a:bodyPr/>
          <a:p>
            <a:endParaRPr lang="zh-CN" altLang="en-US"/>
          </a:p>
        </p:txBody>
      </p:sp>
      <p:pic>
        <p:nvPicPr>
          <p:cNvPr id="5" name="picture 2"/>
          <p:cNvPicPr>
            <a:picLocks noChangeAspect="1"/>
          </p:cNvPicPr>
          <p:nvPr/>
        </p:nvPicPr>
        <p:blipFill>
          <a:blip r:embed="rId3"/>
          <a:stretch>
            <a:fillRect/>
          </a:stretch>
        </p:blipFill>
        <p:spPr>
          <a:xfrm rot="21600000">
            <a:off x="0" y="0"/>
            <a:ext cx="12192000" cy="6858000"/>
          </a:xfrm>
          <a:prstGeom prst="rect">
            <a:avLst/>
          </a:prstGeom>
        </p:spPr>
      </p:pic>
      <p:sp>
        <p:nvSpPr>
          <p:cNvPr id="7" name="textbox 4"/>
          <p:cNvSpPr/>
          <p:nvPr/>
        </p:nvSpPr>
        <p:spPr>
          <a:xfrm>
            <a:off x="2067560" y="1431290"/>
            <a:ext cx="8587740" cy="3655060"/>
          </a:xfrm>
          <a:prstGeom prst="rect">
            <a:avLst/>
          </a:prstGeom>
          <a:noFill/>
          <a:ln w="0" cap="flat">
            <a:noFill/>
            <a:prstDash val="solid"/>
            <a:miter lim="0"/>
          </a:ln>
        </p:spPr>
        <p:txBody>
          <a:bodyPr vert="horz" wrap="square" lIns="0" tIns="0" rIns="0" bIns="0"/>
          <a:lstStyle/>
          <a:p>
            <a:pPr algn="ctr" rtl="0" eaLnBrk="0">
              <a:lnSpc>
                <a:spcPct val="95000"/>
              </a:lnSpc>
            </a:pPr>
            <a:endParaRPr sz="100" dirty="0">
              <a:latin typeface="Arial" panose="020B0604020202020204"/>
              <a:ea typeface="Arial" panose="020B0604020202020204"/>
              <a:cs typeface="Arial" panose="020B0604020202020204"/>
            </a:endParaRPr>
          </a:p>
          <a:p>
            <a:pPr algn="ctr" rtl="0" eaLnBrk="0">
              <a:lnSpc>
                <a:spcPct val="103000"/>
              </a:lnSpc>
            </a:pPr>
            <a:r>
              <a:rPr sz="4800" b="1" kern="0" spc="70" dirty="0">
                <a:solidFill>
                  <a:srgbClr val="FFFFFF">
                    <a:alpha val="100000"/>
                  </a:srgbClr>
                </a:solidFill>
                <a:latin typeface="微软雅黑" panose="020B0503020204020204" charset="-122"/>
                <a:ea typeface="微软雅黑" panose="020B0503020204020204" charset="-122"/>
                <a:cs typeface="微软雅黑" panose="020B0503020204020204" charset="-122"/>
                <a:sym typeface="+mn-ea"/>
              </a:rPr>
              <a:t>数字赋能优服务：</a:t>
            </a:r>
            <a:br>
              <a:rPr sz="4800" b="1" kern="0" spc="70" dirty="0">
                <a:solidFill>
                  <a:srgbClr val="FFFFFF">
                    <a:alpha val="100000"/>
                  </a:srgbClr>
                </a:solidFill>
                <a:latin typeface="微软雅黑" panose="020B0503020204020204" charset="-122"/>
                <a:ea typeface="微软雅黑" panose="020B0503020204020204" charset="-122"/>
                <a:cs typeface="微软雅黑" panose="020B0503020204020204" charset="-122"/>
                <a:sym typeface="+mn-ea"/>
              </a:rPr>
            </a:br>
            <a:r>
              <a:rPr sz="4800" b="1" kern="0" spc="70" dirty="0">
                <a:solidFill>
                  <a:srgbClr val="FFFFFF">
                    <a:alpha val="100000"/>
                  </a:srgbClr>
                </a:solidFill>
                <a:latin typeface="微软雅黑" panose="020B0503020204020204" charset="-122"/>
                <a:ea typeface="微软雅黑" panose="020B0503020204020204" charset="-122"/>
                <a:cs typeface="微软雅黑" panose="020B0503020204020204" charset="-122"/>
                <a:sym typeface="+mn-ea"/>
              </a:rPr>
              <a:t>公积金贷款+不动产登记业务</a:t>
            </a:r>
            <a:endParaRPr sz="1000" dirty="0">
              <a:solidFill>
                <a:schemeClr val="bg2"/>
              </a:solidFill>
              <a:latin typeface="Arial" panose="020B0604020202020204"/>
              <a:ea typeface="Arial" panose="020B0604020202020204"/>
              <a:cs typeface="Arial" panose="020B0604020202020204"/>
            </a:endParaRPr>
          </a:p>
          <a:p>
            <a:pPr algn="ctr" rtl="0" eaLnBrk="0">
              <a:lnSpc>
                <a:spcPct val="103000"/>
              </a:lnSpc>
            </a:pPr>
            <a:endParaRPr sz="1000" dirty="0">
              <a:latin typeface="Arial" panose="020B0604020202020204"/>
              <a:ea typeface="Arial" panose="020B0604020202020204"/>
              <a:cs typeface="Arial" panose="020B0604020202020204"/>
            </a:endParaRPr>
          </a:p>
          <a:p>
            <a:pPr algn="ctr" rtl="0" eaLnBrk="0">
              <a:lnSpc>
                <a:spcPct val="103000"/>
              </a:lnSpc>
            </a:pPr>
            <a:endParaRPr sz="1000" dirty="0">
              <a:latin typeface="Arial" panose="020B0604020202020204"/>
              <a:ea typeface="Arial" panose="020B0604020202020204"/>
              <a:cs typeface="Arial" panose="020B0604020202020204"/>
            </a:endParaRPr>
          </a:p>
          <a:p>
            <a:pPr algn="ctr" rtl="0" eaLnBrk="0">
              <a:lnSpc>
                <a:spcPct val="103000"/>
              </a:lnSpc>
            </a:pPr>
            <a:endParaRPr sz="1000" dirty="0">
              <a:latin typeface="Arial" panose="020B0604020202020204"/>
              <a:ea typeface="Arial" panose="020B0604020202020204"/>
              <a:cs typeface="Arial" panose="020B0604020202020204"/>
            </a:endParaRPr>
          </a:p>
          <a:p>
            <a:pPr algn="ctr" rtl="0" eaLnBrk="0">
              <a:lnSpc>
                <a:spcPct val="103000"/>
              </a:lnSpc>
            </a:pPr>
            <a:endParaRPr sz="1000" dirty="0">
              <a:latin typeface="Arial" panose="020B0604020202020204"/>
              <a:ea typeface="Arial" panose="020B0604020202020204"/>
              <a:cs typeface="Arial" panose="020B0604020202020204"/>
            </a:endParaRPr>
          </a:p>
          <a:p>
            <a:pPr algn="ctr" rtl="0" eaLnBrk="0">
              <a:lnSpc>
                <a:spcPct val="103000"/>
              </a:lnSpc>
            </a:pPr>
            <a:endParaRPr sz="1000" dirty="0">
              <a:latin typeface="Arial" panose="020B0604020202020204"/>
              <a:ea typeface="Arial" panose="020B0604020202020204"/>
              <a:cs typeface="Arial" panose="020B0604020202020204"/>
            </a:endParaRPr>
          </a:p>
          <a:p>
            <a:pPr algn="ctr" rtl="0" eaLnBrk="0">
              <a:lnSpc>
                <a:spcPct val="104000"/>
              </a:lnSpc>
            </a:pPr>
            <a:r>
              <a:rPr sz="2300" b="1" kern="0" spc="70" dirty="0">
                <a:solidFill>
                  <a:srgbClr val="FFFFFF">
                    <a:alpha val="100000"/>
                  </a:srgbClr>
                </a:solidFill>
                <a:latin typeface="微软雅黑" panose="020B0503020204020204" charset="-122"/>
                <a:ea typeface="微软雅黑" panose="020B0503020204020204" charset="-122"/>
                <a:cs typeface="微软雅黑" panose="020B0503020204020204" charset="-122"/>
              </a:rPr>
              <a:t>汇报人:  </a:t>
            </a:r>
            <a:r>
              <a:rPr lang="zh-CN" sz="2300" b="1" kern="0" spc="70" dirty="0">
                <a:solidFill>
                  <a:srgbClr val="FFFFFF">
                    <a:alpha val="100000"/>
                  </a:srgbClr>
                </a:solidFill>
                <a:latin typeface="微软雅黑" panose="020B0503020204020204" charset="-122"/>
                <a:ea typeface="微软雅黑" panose="020B0503020204020204" charset="-122"/>
                <a:cs typeface="微软雅黑" panose="020B0503020204020204" charset="-122"/>
              </a:rPr>
              <a:t>龚丽平</a:t>
            </a:r>
            <a:endParaRPr sz="2300" dirty="0">
              <a:latin typeface="微软雅黑" panose="020B0503020204020204" charset="-122"/>
              <a:ea typeface="微软雅黑" panose="020B0503020204020204" charset="-122"/>
              <a:cs typeface="微软雅黑" panose="020B0503020204020204" charset="-122"/>
            </a:endParaRPr>
          </a:p>
          <a:p>
            <a:pPr algn="ctr" rtl="0" eaLnBrk="0">
              <a:lnSpc>
                <a:spcPct val="102000"/>
              </a:lnSpc>
            </a:pPr>
            <a:endParaRPr sz="1000" dirty="0">
              <a:latin typeface="Arial" panose="020B0604020202020204"/>
              <a:ea typeface="Arial" panose="020B0604020202020204"/>
              <a:cs typeface="Arial" panose="020B0604020202020204"/>
            </a:endParaRPr>
          </a:p>
          <a:p>
            <a:pPr algn="ctr" rtl="0" eaLnBrk="0">
              <a:lnSpc>
                <a:spcPct val="116000"/>
              </a:lnSpc>
            </a:pPr>
            <a:r>
              <a:rPr lang="zh-CN" sz="2300" b="1" kern="0" spc="90" dirty="0">
                <a:solidFill>
                  <a:srgbClr val="FFFFFF">
                    <a:alpha val="100000"/>
                  </a:srgbClr>
                </a:solidFill>
                <a:latin typeface="微软雅黑" panose="020B0503020204020204" charset="-122"/>
                <a:ea typeface="微软雅黑" panose="020B0503020204020204" charset="-122"/>
                <a:cs typeface="微软雅黑" panose="020B0503020204020204" charset="-122"/>
              </a:rPr>
              <a:t>南昌</a:t>
            </a:r>
            <a:r>
              <a:rPr sz="2300" b="1" kern="0" spc="90" dirty="0">
                <a:solidFill>
                  <a:srgbClr val="FFFFFF">
                    <a:alpha val="100000"/>
                  </a:srgbClr>
                </a:solidFill>
                <a:latin typeface="微软雅黑" panose="020B0503020204020204" charset="-122"/>
                <a:ea typeface="微软雅黑" panose="020B0503020204020204" charset="-122"/>
                <a:cs typeface="微软雅黑" panose="020B0503020204020204" charset="-122"/>
              </a:rPr>
              <a:t>住房公积金管理中心</a:t>
            </a:r>
            <a:endParaRPr sz="2300" dirty="0">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贷款条件</a:t>
            </a:r>
            <a:endParaRPr lang="zh-CN" altLang="en-US"/>
          </a:p>
        </p:txBody>
      </p:sp>
      <p:pic>
        <p:nvPicPr>
          <p:cNvPr id="16" name="图片占位符 15" descr="1"/>
          <p:cNvPicPr>
            <a:picLocks noChangeAspect="1"/>
          </p:cNvPicPr>
          <p:nvPr>
            <p:ph type="pic" idx="16394"/>
            <p:custDataLst>
              <p:tags r:id="rId2"/>
            </p:custDataLst>
          </p:nvPr>
        </p:nvPicPr>
        <p:blipFill>
          <a:blip r:embed="rId3">
            <a:extLst>
              <a:ext uri="{96DAC541-7B7A-43D3-8B79-37D633B846F1}">
                <asvg:svgBlip xmlns:asvg="http://schemas.microsoft.com/office/drawing/2016/SVG/main" r:embed="rId4"/>
              </a:ext>
            </a:extLst>
          </a:blip>
          <a:stretch>
            <a:fillRect/>
          </a:stretch>
        </p:blipFill>
        <p:spPr>
          <a:xfrm>
            <a:off x="1143000" y="1955800"/>
            <a:ext cx="1219200" cy="1219200"/>
          </a:xfrm>
          <a:prstGeom prst="rect">
            <a:avLst/>
          </a:prstGeom>
        </p:spPr>
      </p:pic>
      <p:sp>
        <p:nvSpPr>
          <p:cNvPr id="4" name="文本占位符 3"/>
          <p:cNvSpPr>
            <a:spLocks noGrp="1"/>
          </p:cNvSpPr>
          <p:nvPr>
            <p:ph type="body" idx="16386"/>
            <p:custDataLst>
              <p:tags r:id="rId5"/>
            </p:custDataLst>
          </p:nvPr>
        </p:nvSpPr>
        <p:spPr/>
        <p:txBody>
          <a:bodyPr>
            <a:normAutofit/>
          </a:bodyPr>
          <a:p>
            <a:r>
              <a:rPr lang="zh-CN" altLang="en-US"/>
              <a:t>贷款住房要求</a:t>
            </a:r>
            <a:endParaRPr lang="zh-CN" altLang="en-US"/>
          </a:p>
        </p:txBody>
      </p:sp>
      <p:sp>
        <p:nvSpPr>
          <p:cNvPr id="5" name="文本占位符 4"/>
          <p:cNvSpPr>
            <a:spLocks noGrp="1"/>
          </p:cNvSpPr>
          <p:nvPr>
            <p:ph type="body" idx="16387"/>
            <p:custDataLst>
              <p:tags r:id="rId6"/>
            </p:custDataLst>
          </p:nvPr>
        </p:nvSpPr>
        <p:spPr/>
        <p:txBody>
          <a:bodyPr/>
          <a:p>
            <a:r>
              <a:rPr lang="zh-CN" altLang="en-US"/>
              <a:t>公积金贷款用于购买自住住房的，必须有合法的购房合同或协议；用于建造、翻建、大修自住住房的，必须有相关规划、土地管理部门的批准文件。</a:t>
            </a:r>
            <a:endParaRPr lang="zh-CN" altLang="en-US"/>
          </a:p>
        </p:txBody>
      </p:sp>
      <p:pic>
        <p:nvPicPr>
          <p:cNvPr id="17" name="图片占位符 16" descr="2"/>
          <p:cNvPicPr>
            <a:picLocks noChangeAspect="1"/>
          </p:cNvPicPr>
          <p:nvPr>
            <p:ph type="pic" idx="16395"/>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4038600" y="1955800"/>
            <a:ext cx="1219200" cy="1219200"/>
          </a:xfrm>
          <a:prstGeom prst="rect">
            <a:avLst/>
          </a:prstGeom>
        </p:spPr>
      </p:pic>
      <p:sp>
        <p:nvSpPr>
          <p:cNvPr id="7" name="文本占位符 6"/>
          <p:cNvSpPr>
            <a:spLocks noGrp="1"/>
          </p:cNvSpPr>
          <p:nvPr>
            <p:ph type="body" idx="16388"/>
            <p:custDataLst>
              <p:tags r:id="rId10"/>
            </p:custDataLst>
          </p:nvPr>
        </p:nvSpPr>
        <p:spPr/>
        <p:txBody>
          <a:bodyPr/>
          <a:p>
            <a:r>
              <a:rPr lang="zh-CN" altLang="en-US" sz="1900"/>
              <a:t>首付比例要求</a:t>
            </a:r>
            <a:endParaRPr lang="zh-CN" altLang="en-US" sz="1900"/>
          </a:p>
        </p:txBody>
      </p:sp>
      <p:sp>
        <p:nvSpPr>
          <p:cNvPr id="8" name="文本占位符 7"/>
          <p:cNvSpPr>
            <a:spLocks noGrp="1"/>
          </p:cNvSpPr>
          <p:nvPr>
            <p:ph type="body" idx="16389"/>
            <p:custDataLst>
              <p:tags r:id="rId11"/>
            </p:custDataLst>
          </p:nvPr>
        </p:nvSpPr>
        <p:spPr/>
        <p:txBody>
          <a:bodyPr>
            <a:normAutofit lnSpcReduction="10000"/>
          </a:bodyPr>
          <a:p>
            <a:r>
              <a:rPr lang="zh-CN" altLang="en-US"/>
              <a:t>具有符合规定的购买、建造、翻建、大修房屋一定比例的首付款或自有资金。商品房、存量房、商转公贷款首付款比例</a:t>
            </a:r>
            <a:r>
              <a:rPr lang="en-US" altLang="zh-CN"/>
              <a:t>20%</a:t>
            </a:r>
            <a:r>
              <a:rPr lang="zh-CN" altLang="en-US"/>
              <a:t>，保障性住房首付比例</a:t>
            </a:r>
            <a:r>
              <a:rPr lang="en-US" altLang="zh-CN"/>
              <a:t>15%</a:t>
            </a:r>
            <a:r>
              <a:rPr lang="zh-CN" altLang="en-US"/>
              <a:t>。</a:t>
            </a:r>
            <a:endParaRPr lang="zh-CN" altLang="en-US"/>
          </a:p>
        </p:txBody>
      </p:sp>
      <p:pic>
        <p:nvPicPr>
          <p:cNvPr id="18" name="图片占位符 17" descr="3"/>
          <p:cNvPicPr>
            <a:picLocks noChangeAspect="1"/>
          </p:cNvPicPr>
          <p:nvPr>
            <p:ph type="pic" idx="16396"/>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6934200" y="1955800"/>
            <a:ext cx="1219200" cy="1219200"/>
          </a:xfrm>
          <a:prstGeom prst="rect">
            <a:avLst/>
          </a:prstGeom>
        </p:spPr>
      </p:pic>
      <p:sp>
        <p:nvSpPr>
          <p:cNvPr id="10" name="文本占位符 9"/>
          <p:cNvSpPr>
            <a:spLocks noGrp="1"/>
          </p:cNvSpPr>
          <p:nvPr>
            <p:ph type="body" idx="16390"/>
            <p:custDataLst>
              <p:tags r:id="rId15"/>
            </p:custDataLst>
          </p:nvPr>
        </p:nvSpPr>
        <p:spPr/>
        <p:txBody>
          <a:bodyPr/>
          <a:p>
            <a:r>
              <a:rPr lang="zh-CN" altLang="en-US" sz="1900"/>
              <a:t>担保要求</a:t>
            </a:r>
            <a:endParaRPr lang="zh-CN" altLang="en-US" sz="1900"/>
          </a:p>
        </p:txBody>
      </p:sp>
      <p:sp>
        <p:nvSpPr>
          <p:cNvPr id="11" name="文本占位符 10"/>
          <p:cNvSpPr>
            <a:spLocks noGrp="1"/>
          </p:cNvSpPr>
          <p:nvPr>
            <p:ph type="body" idx="16391"/>
            <p:custDataLst>
              <p:tags r:id="rId16"/>
            </p:custDataLst>
          </p:nvPr>
        </p:nvSpPr>
        <p:spPr/>
        <p:txBody>
          <a:bodyPr/>
          <a:p>
            <a:r>
              <a:rPr lang="zh-CN" altLang="en-US"/>
              <a:t>同意按公积金中心认可的担保方式进行担保</a:t>
            </a:r>
            <a:endParaRPr lang="zh-CN" altLang="en-US"/>
          </a:p>
        </p:txBody>
      </p:sp>
      <p:pic>
        <p:nvPicPr>
          <p:cNvPr id="15" name="图片占位符 14" descr="4"/>
          <p:cNvPicPr>
            <a:picLocks noChangeAspect="1"/>
          </p:cNvPicPr>
          <p:nvPr>
            <p:ph type="pic" idx="16397"/>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9829800" y="1955800"/>
            <a:ext cx="1219200" cy="1219200"/>
          </a:xfrm>
          <a:prstGeom prst="rect">
            <a:avLst/>
          </a:prstGeom>
        </p:spPr>
      </p:pic>
      <p:sp>
        <p:nvSpPr>
          <p:cNvPr id="13" name="文本占位符 12"/>
          <p:cNvSpPr>
            <a:spLocks noGrp="1"/>
          </p:cNvSpPr>
          <p:nvPr>
            <p:ph type="body" idx="16392"/>
            <p:custDataLst>
              <p:tags r:id="rId20"/>
            </p:custDataLst>
          </p:nvPr>
        </p:nvSpPr>
        <p:spPr/>
        <p:txBody>
          <a:bodyPr/>
          <a:p>
            <a:r>
              <a:rPr lang="zh-CN" altLang="en-US" sz="1900"/>
              <a:t>其他要求</a:t>
            </a:r>
            <a:endParaRPr lang="zh-CN" altLang="en-US" sz="1900"/>
          </a:p>
        </p:txBody>
      </p:sp>
      <p:sp>
        <p:nvSpPr>
          <p:cNvPr id="14" name="文本占位符 13"/>
          <p:cNvSpPr>
            <a:spLocks noGrp="1"/>
          </p:cNvSpPr>
          <p:nvPr>
            <p:ph type="body" idx="16393"/>
            <p:custDataLst>
              <p:tags r:id="rId21"/>
            </p:custDataLst>
          </p:nvPr>
        </p:nvSpPr>
        <p:spPr/>
        <p:txBody>
          <a:bodyPr>
            <a:normAutofit lnSpcReduction="20000"/>
          </a:bodyPr>
          <a:p>
            <a:r>
              <a:rPr lang="zh-CN" altLang="en-US"/>
              <a:t>法律、法规规定的其他条件</a:t>
            </a:r>
            <a:endParaRPr lang="zh-CN" altLang="en-US"/>
          </a:p>
        </p:txBody>
      </p:sp>
    </p:spTree>
    <p:custDataLst>
      <p:tags r:id="rId2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贷款额度</a:t>
            </a:r>
            <a:endParaRPr lang="zh-CN" altLang="en-US"/>
          </a:p>
        </p:txBody>
      </p:sp>
      <p:pic>
        <p:nvPicPr>
          <p:cNvPr id="3" name="内容占位符 2" descr="6e459b36-c45c-11f0-93ed-42e475ddd474"/>
          <p:cNvPicPr>
            <a:picLocks noChangeAspect="1"/>
          </p:cNvPicPr>
          <p:nvPr>
            <p:ph idx="16390"/>
            <p:custDataLst>
              <p:tags r:id="rId2"/>
            </p:custDataLst>
          </p:nvPr>
        </p:nvPicPr>
        <p:blipFill>
          <a:blip r:embed="rId3"/>
          <a:srcRect l="516" r="516"/>
          <a:stretch>
            <a:fillRect/>
          </a:stretch>
        </p:blipFill>
        <p:spPr>
          <a:xfrm>
            <a:off x="609600" y="609600"/>
            <a:ext cx="4038600" cy="5638800"/>
          </a:xfrm>
          <a:custGeom>
            <a:avLst/>
            <a:gdLst>
              <a:gd name="connisteX0" fmla="*/ 0 w 4038600"/>
              <a:gd name="connsiteY0" fmla="*/ 203200 h 5638800"/>
              <a:gd name="connisteX1" fmla="*/ 203200 w 4038600"/>
              <a:gd name="connsiteY1" fmla="*/ 0 h 5638800"/>
              <a:gd name="connisteX2" fmla="*/ 3835400 w 4038600"/>
              <a:gd name="connsiteY2" fmla="*/ 0 h 5638800"/>
              <a:gd name="connisteX3" fmla="*/ 4038600 w 4038600"/>
              <a:gd name="connsiteY3" fmla="*/ 203200 h 5638800"/>
              <a:gd name="connisteX4" fmla="*/ 4038600 w 4038600"/>
              <a:gd name="connsiteY4" fmla="*/ 5435600 h 5638800"/>
              <a:gd name="connisteX5" fmla="*/ 3835400 w 4038600"/>
              <a:gd name="connsiteY5" fmla="*/ 5638800 h 5638800"/>
              <a:gd name="connisteX6" fmla="*/ 203200 w 4038600"/>
              <a:gd name="connsiteY6" fmla="*/ 5638800 h 5638800"/>
              <a:gd name="connisteX7" fmla="*/ 0 w 4038600"/>
              <a:gd name="connsiteY7" fmla="*/ 5435600 h 5638800"/>
              <a:gd name="connisteX8" fmla="*/ 0 w 4038600"/>
              <a:gd name="connsiteY8" fmla="*/ 203200 h 5638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4038600" h="5638800">
                <a:moveTo>
                  <a:pt x="0" y="203200"/>
                </a:moveTo>
                <a:cubicBezTo>
                  <a:pt x="0" y="90976"/>
                  <a:pt x="90976" y="0"/>
                  <a:pt x="203200" y="0"/>
                </a:cubicBezTo>
                <a:lnTo>
                  <a:pt x="3835400" y="0"/>
                </a:lnTo>
                <a:cubicBezTo>
                  <a:pt x="3947624" y="0"/>
                  <a:pt x="4038600" y="90976"/>
                  <a:pt x="4038600" y="203200"/>
                </a:cubicBezTo>
                <a:lnTo>
                  <a:pt x="4038600" y="5435600"/>
                </a:lnTo>
                <a:cubicBezTo>
                  <a:pt x="4038600" y="5547824"/>
                  <a:pt x="3947624" y="5638800"/>
                  <a:pt x="3835400" y="5638800"/>
                </a:cubicBezTo>
                <a:lnTo>
                  <a:pt x="203200" y="5638800"/>
                </a:lnTo>
                <a:cubicBezTo>
                  <a:pt x="90976" y="5638800"/>
                  <a:pt x="0" y="5547824"/>
                  <a:pt x="0" y="5435600"/>
                </a:cubicBezTo>
                <a:lnTo>
                  <a:pt x="0" y="203200"/>
                </a:lnTo>
                <a:close/>
              </a:path>
            </a:pathLst>
          </a:custGeom>
        </p:spPr>
      </p:pic>
      <p:sp>
        <p:nvSpPr>
          <p:cNvPr id="4" name="装饰  7"/>
          <p:cNvSpPr>
            <a:spLocks noGrp="1"/>
          </p:cNvSpPr>
          <p:nvPr>
            <p:ph type="body" idx="16391"/>
            <p:custDataLst>
              <p:tags r:id="rId4"/>
            </p:custDataLst>
          </p:nvPr>
        </p:nvSpPr>
        <p:spPr>
          <a:xfrm>
            <a:off x="5257800" y="2656840"/>
            <a:ext cx="50800" cy="1422400"/>
          </a:xfrm>
        </p:spPr>
        <p:txBody>
          <a:bodyPr/>
          <a:p>
            <a:r>
              <a:rPr lang="zh-CN" altLang="en-US"/>
              <a:t> </a:t>
            </a:r>
            <a:endParaRPr lang="zh-CN" altLang="en-US"/>
          </a:p>
        </p:txBody>
      </p:sp>
      <p:sp>
        <p:nvSpPr>
          <p:cNvPr id="5" name="文本占位符 4"/>
          <p:cNvSpPr>
            <a:spLocks noGrp="1"/>
          </p:cNvSpPr>
          <p:nvPr>
            <p:ph type="body" idx="16386"/>
            <p:custDataLst>
              <p:tags r:id="rId5"/>
            </p:custDataLst>
          </p:nvPr>
        </p:nvSpPr>
        <p:spPr>
          <a:xfrm>
            <a:off x="5410200" y="2656840"/>
            <a:ext cx="6172200" cy="406400"/>
          </a:xfrm>
        </p:spPr>
        <p:txBody>
          <a:bodyPr/>
          <a:p>
            <a:r>
              <a:rPr lang="zh-CN" altLang="en-US"/>
              <a:t>核心确定因素</a:t>
            </a:r>
            <a:endParaRPr lang="zh-CN" altLang="en-US"/>
          </a:p>
        </p:txBody>
      </p:sp>
      <p:sp>
        <p:nvSpPr>
          <p:cNvPr id="6" name="文本占位符 5"/>
          <p:cNvSpPr>
            <a:spLocks noGrp="1"/>
          </p:cNvSpPr>
          <p:nvPr>
            <p:ph type="body" idx="16387"/>
            <p:custDataLst>
              <p:tags r:id="rId6"/>
            </p:custDataLst>
          </p:nvPr>
        </p:nvSpPr>
        <p:spPr>
          <a:xfrm>
            <a:off x="5410200" y="3164840"/>
            <a:ext cx="6172200" cy="914400"/>
          </a:xfrm>
        </p:spPr>
        <p:txBody>
          <a:bodyPr/>
          <a:p>
            <a:r>
              <a:rPr lang="zh-CN" altLang="en-US"/>
              <a:t>综合考虑借款人公积金账户余额、月缴存额、缴存年限、剩余工作年限及房价水平等因素</a:t>
            </a:r>
            <a:endParaRPr lang="zh-CN" altLang="en-US"/>
          </a:p>
        </p:txBody>
      </p:sp>
    </p:spTree>
    <p:custDataLst>
      <p:tags r:id="rId7"/>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贷款额度</a:t>
            </a:r>
            <a:endParaRPr lang="zh-CN" altLang="en-US"/>
          </a:p>
        </p:txBody>
      </p:sp>
      <p:sp>
        <p:nvSpPr>
          <p:cNvPr id="8" name="文本占位符 7"/>
          <p:cNvSpPr>
            <a:spLocks noGrp="1"/>
          </p:cNvSpPr>
          <p:nvPr>
            <p:ph type="body" idx="16388"/>
            <p:custDataLst>
              <p:tags r:id="rId2"/>
            </p:custDataLst>
          </p:nvPr>
        </p:nvSpPr>
        <p:spPr>
          <a:xfrm>
            <a:off x="1718310" y="1826895"/>
            <a:ext cx="6172200" cy="406400"/>
          </a:xfrm>
        </p:spPr>
        <p:txBody>
          <a:bodyPr>
            <a:noAutofit/>
          </a:bodyPr>
          <a:p>
            <a:r>
              <a:rPr lang="zh-CN" altLang="en-US" sz="2800"/>
              <a:t>最高可贷额度</a:t>
            </a:r>
            <a:endParaRPr lang="zh-CN" altLang="en-US" sz="2800"/>
          </a:p>
        </p:txBody>
      </p:sp>
      <p:graphicFrame>
        <p:nvGraphicFramePr>
          <p:cNvPr id="10" name="表格 9"/>
          <p:cNvGraphicFramePr/>
          <p:nvPr>
            <p:custDataLst>
              <p:tags r:id="rId3"/>
            </p:custDataLst>
          </p:nvPr>
        </p:nvGraphicFramePr>
        <p:xfrm>
          <a:off x="1623695" y="2711450"/>
          <a:ext cx="8536305" cy="2842260"/>
        </p:xfrm>
        <a:graphic>
          <a:graphicData uri="http://schemas.openxmlformats.org/drawingml/2006/table">
            <a:tbl>
              <a:tblPr/>
              <a:tblGrid>
                <a:gridCol w="2315845"/>
                <a:gridCol w="1994535"/>
                <a:gridCol w="1985010"/>
                <a:gridCol w="2240915"/>
              </a:tblGrid>
              <a:tr h="947420">
                <a:tc>
                  <a:txBody>
                    <a:bodyPr/>
                    <a:p>
                      <a:pPr marL="85725" indent="266700" algn="just">
                        <a:lnSpc>
                          <a:spcPts val="2400"/>
                        </a:lnSpc>
                        <a:spcBef>
                          <a:spcPct val="0"/>
                        </a:spcBef>
                        <a:spcAft>
                          <a:spcPct val="0"/>
                        </a:spcAft>
                      </a:pPr>
                      <a:endParaRPr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zh-CN" sz="2400">
                          <a:latin typeface="宋体" panose="02010600030101010101" pitchFamily="2" charset="-122"/>
                          <a:ea typeface="宋体" panose="02010600030101010101" pitchFamily="2" charset="-122"/>
                        </a:rPr>
                        <a:t>一般家庭</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zh-CN" sz="2400">
                          <a:latin typeface="宋体" panose="02010600030101010101" pitchFamily="2" charset="-122"/>
                          <a:ea typeface="宋体" panose="02010600030101010101" pitchFamily="2" charset="-122"/>
                        </a:rPr>
                        <a:t>二孩</a:t>
                      </a:r>
                      <a:r>
                        <a:rPr lang="zh-CN" sz="2400">
                          <a:latin typeface="宋体" panose="02010600030101010101" pitchFamily="2" charset="-122"/>
                          <a:ea typeface="宋体" panose="02010600030101010101" pitchFamily="2" charset="-122"/>
                        </a:rPr>
                        <a:t>家庭</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zh-CN" sz="2400">
                          <a:latin typeface="宋体" panose="02010600030101010101" pitchFamily="2" charset="-122"/>
                          <a:ea typeface="宋体" panose="02010600030101010101" pitchFamily="2" charset="-122"/>
                        </a:rPr>
                        <a:t>三孩</a:t>
                      </a:r>
                      <a:r>
                        <a:rPr lang="zh-CN" sz="2400">
                          <a:latin typeface="宋体" panose="02010600030101010101" pitchFamily="2" charset="-122"/>
                          <a:ea typeface="宋体" panose="02010600030101010101" pitchFamily="2" charset="-122"/>
                        </a:rPr>
                        <a:t>家庭</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47420">
                <a:tc>
                  <a:txBody>
                    <a:bodyPr/>
                    <a:p>
                      <a:pPr marL="85725" indent="266700" algn="just">
                        <a:lnSpc>
                          <a:spcPts val="2400"/>
                        </a:lnSpc>
                        <a:spcBef>
                          <a:spcPct val="0"/>
                        </a:spcBef>
                        <a:spcAft>
                          <a:spcPct val="0"/>
                        </a:spcAft>
                      </a:pPr>
                      <a:r>
                        <a:rPr lang="zh-CN" sz="2400">
                          <a:latin typeface="宋体" panose="02010600030101010101" pitchFamily="2" charset="-122"/>
                          <a:ea typeface="宋体" panose="02010600030101010101" pitchFamily="2" charset="-122"/>
                        </a:rPr>
                        <a:t>单缴存</a:t>
                      </a:r>
                      <a:r>
                        <a:rPr lang="zh-CN" sz="2400">
                          <a:latin typeface="宋体" panose="02010600030101010101" pitchFamily="2" charset="-122"/>
                          <a:ea typeface="宋体" panose="02010600030101010101" pitchFamily="2" charset="-122"/>
                        </a:rPr>
                        <a:t>职工</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en-US" altLang="zh-CN" sz="2400">
                          <a:latin typeface="宋体" panose="02010600030101010101" pitchFamily="2" charset="-122"/>
                          <a:ea typeface="宋体" panose="02010600030101010101" pitchFamily="2" charset="-122"/>
                        </a:rPr>
                        <a:t>100</a:t>
                      </a:r>
                      <a:r>
                        <a:rPr lang="zh-CN" sz="2400">
                          <a:latin typeface="宋体" panose="02010600030101010101" pitchFamily="2" charset="-122"/>
                          <a:ea typeface="宋体" panose="02010600030101010101" pitchFamily="2" charset="-122"/>
                        </a:rPr>
                        <a:t>万元</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en-US" altLang="zh-CN" sz="2400">
                          <a:latin typeface="宋体" panose="02010600030101010101" pitchFamily="2" charset="-122"/>
                          <a:ea typeface="宋体" panose="02010600030101010101" pitchFamily="2" charset="-122"/>
                        </a:rPr>
                        <a:t>120</a:t>
                      </a:r>
                      <a:r>
                        <a:rPr lang="zh-CN" sz="2400">
                          <a:latin typeface="宋体" panose="02010600030101010101" pitchFamily="2" charset="-122"/>
                          <a:ea typeface="宋体" panose="02010600030101010101" pitchFamily="2" charset="-122"/>
                        </a:rPr>
                        <a:t>万元</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en-US" altLang="zh-CN" sz="2400">
                          <a:latin typeface="宋体" panose="02010600030101010101" pitchFamily="2" charset="-122"/>
                          <a:ea typeface="宋体" panose="02010600030101010101" pitchFamily="2" charset="-122"/>
                        </a:rPr>
                        <a:t>130</a:t>
                      </a:r>
                      <a:r>
                        <a:rPr lang="zh-CN" sz="2400">
                          <a:latin typeface="宋体" panose="02010600030101010101" pitchFamily="2" charset="-122"/>
                          <a:ea typeface="宋体" panose="02010600030101010101" pitchFamily="2" charset="-122"/>
                        </a:rPr>
                        <a:t>万元</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947420">
                <a:tc>
                  <a:txBody>
                    <a:bodyPr/>
                    <a:p>
                      <a:pPr marL="85725" indent="266700" algn="just">
                        <a:lnSpc>
                          <a:spcPts val="2400"/>
                        </a:lnSpc>
                        <a:spcBef>
                          <a:spcPct val="0"/>
                        </a:spcBef>
                        <a:spcAft>
                          <a:spcPct val="0"/>
                        </a:spcAft>
                      </a:pPr>
                      <a:r>
                        <a:rPr lang="zh-CN" sz="2400">
                          <a:latin typeface="宋体" panose="02010600030101010101" pitchFamily="2" charset="-122"/>
                          <a:ea typeface="宋体" panose="02010600030101010101" pitchFamily="2" charset="-122"/>
                        </a:rPr>
                        <a:t>双缴存</a:t>
                      </a:r>
                      <a:r>
                        <a:rPr lang="zh-CN" sz="2400">
                          <a:latin typeface="宋体" panose="02010600030101010101" pitchFamily="2" charset="-122"/>
                          <a:ea typeface="宋体" panose="02010600030101010101" pitchFamily="2" charset="-122"/>
                        </a:rPr>
                        <a:t>职工</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en-US" altLang="zh-CN" sz="2400">
                          <a:latin typeface="宋体" panose="02010600030101010101" pitchFamily="2" charset="-122"/>
                          <a:ea typeface="宋体" panose="02010600030101010101" pitchFamily="2" charset="-122"/>
                        </a:rPr>
                        <a:t>120</a:t>
                      </a:r>
                      <a:r>
                        <a:rPr lang="zh-CN" sz="2400">
                          <a:latin typeface="宋体" panose="02010600030101010101" pitchFamily="2" charset="-122"/>
                          <a:ea typeface="宋体" panose="02010600030101010101" pitchFamily="2" charset="-122"/>
                        </a:rPr>
                        <a:t>万元</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en-US" altLang="zh-CN" sz="2400">
                          <a:latin typeface="宋体" panose="02010600030101010101" pitchFamily="2" charset="-122"/>
                          <a:ea typeface="宋体" panose="02010600030101010101" pitchFamily="2" charset="-122"/>
                        </a:rPr>
                        <a:t>144</a:t>
                      </a:r>
                      <a:r>
                        <a:rPr lang="zh-CN" sz="2400">
                          <a:latin typeface="宋体" panose="02010600030101010101" pitchFamily="2" charset="-122"/>
                          <a:ea typeface="宋体" panose="02010600030101010101" pitchFamily="2" charset="-122"/>
                        </a:rPr>
                        <a:t>万元</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266700" algn="just">
                        <a:lnSpc>
                          <a:spcPts val="2400"/>
                        </a:lnSpc>
                        <a:spcBef>
                          <a:spcPct val="0"/>
                        </a:spcBef>
                        <a:spcAft>
                          <a:spcPct val="0"/>
                        </a:spcAft>
                      </a:pPr>
                      <a:r>
                        <a:rPr lang="en-US" altLang="zh-CN" sz="2400">
                          <a:latin typeface="宋体" panose="02010600030101010101" pitchFamily="2" charset="-122"/>
                          <a:ea typeface="宋体" panose="02010600030101010101" pitchFamily="2" charset="-122"/>
                        </a:rPr>
                        <a:t>156</a:t>
                      </a:r>
                      <a:r>
                        <a:rPr lang="zh-CN" sz="2400">
                          <a:latin typeface="宋体" panose="02010600030101010101" pitchFamily="2" charset="-122"/>
                          <a:ea typeface="宋体" panose="02010600030101010101" pitchFamily="2" charset="-122"/>
                        </a:rPr>
                        <a:t>万元</a:t>
                      </a:r>
                      <a:endParaRPr lang="zh-CN" sz="2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贷款额度</a:t>
            </a:r>
            <a:endParaRPr lang="zh-CN" altLang="en-US"/>
          </a:p>
        </p:txBody>
      </p:sp>
      <p:sp>
        <p:nvSpPr>
          <p:cNvPr id="3" name="矩形: 圆角 20"/>
          <p:cNvSpPr/>
          <p:nvPr>
            <p:custDataLst>
              <p:tags r:id="rId2"/>
            </p:custDataLst>
          </p:nvPr>
        </p:nvSpPr>
        <p:spPr>
          <a:xfrm>
            <a:off x="758190" y="1637030"/>
            <a:ext cx="3341370" cy="4523105"/>
          </a:xfrm>
          <a:prstGeom prst="roundRect">
            <a:avLst>
              <a:gd name="adj" fmla="val 7916"/>
            </a:avLst>
          </a:prstGeom>
          <a:gradFill>
            <a:gsLst>
              <a:gs pos="100000">
                <a:schemeClr val="accent1">
                  <a:alpha val="0"/>
                </a:schemeClr>
              </a:gs>
              <a:gs pos="100000">
                <a:schemeClr val="accent1">
                  <a:alpha val="100000"/>
                </a:schemeClr>
              </a:gs>
              <a:gs pos="0">
                <a:schemeClr val="accent1">
                  <a:lumMod val="20000"/>
                  <a:lumOff val="80000"/>
                  <a:alpha val="10000"/>
                </a:schemeClr>
              </a:gs>
            </a:gsLst>
            <a:lin ang="5400000" scaled="0"/>
          </a:gradFill>
          <a:ln>
            <a:gradFill>
              <a:gsLst>
                <a:gs pos="20000">
                  <a:schemeClr val="accent1">
                    <a:alpha val="0"/>
                  </a:schemeClr>
                </a:gs>
                <a:gs pos="100000">
                  <a:schemeClr val="accent1">
                    <a:lumMod val="60000"/>
                    <a:lumOff val="40000"/>
                  </a:schemeClr>
                </a:gs>
              </a:gsLst>
              <a:lin ang="16200000" scaled="1"/>
            </a:gradFill>
          </a:ln>
          <a:effectLst>
            <a:outerShdw blurRad="152400" dist="38100" dir="13500000" algn="br" rotWithShape="0">
              <a:schemeClr val="accent1">
                <a:lumMod val="75000"/>
                <a:alpha val="7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288290" bIns="360045" numCol="1" spcCol="0" rtlCol="0" fromWordArt="0" anchor="b" anchorCtr="1" forceAA="0" compatLnSpc="1">
            <a:noAutofit/>
          </a:bodyPr>
          <a:lstStyle/>
          <a:p>
            <a:pPr lvl="0" algn="just">
              <a:lnSpc>
                <a:spcPct val="150000"/>
              </a:lnSpc>
              <a:spcBef>
                <a:spcPts val="0"/>
              </a:spcBef>
              <a:spcAft>
                <a:spcPts val="0"/>
              </a:spcAft>
              <a:buClrTx/>
              <a:buSzTx/>
              <a:buFontTx/>
            </a:pPr>
            <a:endParaRPr lang="zh-CN" altLang="en-US" sz="1600" kern="0" dirty="0">
              <a:ln>
                <a:noFill/>
                <a:prstDash val="sysDot"/>
              </a:ln>
              <a:solidFill>
                <a:srgbClr val="292929"/>
              </a:solidFill>
              <a:latin typeface="+mn-ea"/>
              <a:sym typeface="+mn-ea"/>
            </a:endParaRPr>
          </a:p>
        </p:txBody>
      </p:sp>
      <p:sp>
        <p:nvSpPr>
          <p:cNvPr id="4" name="文本框 3"/>
          <p:cNvSpPr txBox="1"/>
          <p:nvPr>
            <p:custDataLst>
              <p:tags r:id="rId3"/>
            </p:custDataLst>
          </p:nvPr>
        </p:nvSpPr>
        <p:spPr>
          <a:xfrm>
            <a:off x="1002665" y="1778635"/>
            <a:ext cx="2852420" cy="798195"/>
          </a:xfrm>
          <a:prstGeom prst="rect">
            <a:avLst/>
          </a:prstGeom>
          <a:noFill/>
        </p:spPr>
        <p:txBody>
          <a:bodyPr wrap="square" lIns="0" tIns="0" rIns="0" bIns="0" rtlCol="0" anchor="ctr" anchorCtr="0">
            <a:noAutofit/>
          </a:bodyPr>
          <a:lstStyle/>
          <a:p>
            <a:pPr lvl="0" algn="l">
              <a:lnSpc>
                <a:spcPct val="120000"/>
              </a:lnSpc>
              <a:buClrTx/>
              <a:buSzTx/>
              <a:buFontTx/>
            </a:pPr>
            <a:r>
              <a:rPr lang="zh-CN" altLang="en-US" b="1">
                <a:solidFill>
                  <a:schemeClr val="accent1"/>
                </a:solidFill>
                <a:latin typeface="+mn-ea"/>
                <a:cs typeface="+mn-ea"/>
                <a:sym typeface="+mn-ea"/>
              </a:rPr>
              <a:t>贷款计算公式</a:t>
            </a:r>
            <a:endParaRPr lang="zh-CN" altLang="en-US" b="1">
              <a:solidFill>
                <a:schemeClr val="accent1"/>
              </a:solidFill>
              <a:latin typeface="+mn-ea"/>
              <a:cs typeface="+mn-ea"/>
              <a:sym typeface="+mn-ea"/>
            </a:endParaRPr>
          </a:p>
        </p:txBody>
      </p:sp>
      <p:cxnSp>
        <p:nvCxnSpPr>
          <p:cNvPr id="5" name="直接连接符 4"/>
          <p:cNvCxnSpPr/>
          <p:nvPr>
            <p:custDataLst>
              <p:tags r:id="rId4"/>
            </p:custDataLst>
          </p:nvPr>
        </p:nvCxnSpPr>
        <p:spPr>
          <a:xfrm>
            <a:off x="1035675" y="2605088"/>
            <a:ext cx="2786400" cy="0"/>
          </a:xfrm>
          <a:prstGeom prst="line">
            <a:avLst/>
          </a:prstGeom>
          <a:ln>
            <a:gradFill>
              <a:gsLst>
                <a:gs pos="0">
                  <a:schemeClr val="accent1">
                    <a:alpha val="10000"/>
                  </a:schemeClr>
                </a:gs>
                <a:gs pos="100000">
                  <a:schemeClr val="accent1">
                    <a:alpha val="80000"/>
                  </a:schemeClr>
                </a:gs>
              </a:gsLst>
              <a:lin ang="10800000" scaled="1"/>
            </a:gradFill>
            <a:headEnd type="oval"/>
            <a:tailEnd type="none"/>
          </a:ln>
        </p:spPr>
        <p:style>
          <a:lnRef idx="2">
            <a:schemeClr val="accent1"/>
          </a:lnRef>
          <a:fillRef idx="0">
            <a:srgbClr val="FFFFFF"/>
          </a:fillRef>
          <a:effectRef idx="0">
            <a:srgbClr val="FFFFFF"/>
          </a:effectRef>
          <a:fontRef idx="minor">
            <a:schemeClr val="tx1"/>
          </a:fontRef>
        </p:style>
      </p:cxnSp>
      <p:sp>
        <p:nvSpPr>
          <p:cNvPr id="6" name="文本框 5"/>
          <p:cNvSpPr txBox="1"/>
          <p:nvPr>
            <p:custDataLst>
              <p:tags r:id="rId5"/>
            </p:custDataLst>
          </p:nvPr>
        </p:nvSpPr>
        <p:spPr>
          <a:xfrm>
            <a:off x="1003275" y="2761615"/>
            <a:ext cx="2851200" cy="3107055"/>
          </a:xfrm>
          <a:prstGeom prst="rect">
            <a:avLst/>
          </a:prstGeom>
          <a:noFill/>
        </p:spPr>
        <p:txBody>
          <a:bodyPr wrap="square" lIns="0" tIns="0" rIns="0" bIns="0" rtlCol="0">
            <a:noAutofit/>
          </a:bodyPr>
          <a:lstStyle/>
          <a:p>
            <a:pPr indent="0" fontAlgn="auto">
              <a:lnSpc>
                <a:spcPct val="150000"/>
              </a:lnSpc>
            </a:pPr>
            <a:r>
              <a:rPr lang="zh-CN" altLang="en-US" sz="1400">
                <a:sym typeface="+mn-ea"/>
              </a:rPr>
              <a:t>贷款额度</a:t>
            </a:r>
            <a:r>
              <a:rPr lang="en-US" altLang="zh-CN" sz="1400">
                <a:sym typeface="+mn-ea"/>
              </a:rPr>
              <a:t>=</a:t>
            </a:r>
            <a:r>
              <a:rPr lang="zh-CN" altLang="en-US" sz="1400">
                <a:sym typeface="+mn-ea"/>
              </a:rPr>
              <a:t>（借款人公积金账户余额</a:t>
            </a:r>
            <a:r>
              <a:rPr lang="en-US" altLang="zh-CN" sz="1400">
                <a:sym typeface="+mn-ea"/>
              </a:rPr>
              <a:t>+</a:t>
            </a:r>
            <a:r>
              <a:rPr lang="zh-CN" altLang="en-US" sz="1400">
                <a:sym typeface="+mn-ea"/>
              </a:rPr>
              <a:t>共同借款人公积金账户余额）</a:t>
            </a:r>
            <a:r>
              <a:rPr lang="en-US" altLang="zh-CN" sz="1400">
                <a:sym typeface="+mn-ea"/>
              </a:rPr>
              <a:t>X30</a:t>
            </a:r>
            <a:r>
              <a:rPr lang="zh-CN" altLang="en-US" sz="1400">
                <a:sym typeface="+mn-ea"/>
              </a:rPr>
              <a:t>倍</a:t>
            </a:r>
            <a:r>
              <a:rPr lang="en-US" altLang="zh-CN" sz="1400">
                <a:sym typeface="+mn-ea"/>
              </a:rPr>
              <a:t>X</a:t>
            </a:r>
            <a:r>
              <a:rPr lang="zh-CN" altLang="en-US" sz="1400">
                <a:sym typeface="+mn-ea"/>
              </a:rPr>
              <a:t>缴存时间系数（</a:t>
            </a:r>
            <a:r>
              <a:rPr lang="en-US" altLang="zh-CN" sz="1400">
                <a:sym typeface="+mn-ea"/>
              </a:rPr>
              <a:t>0.9-1.3</a:t>
            </a:r>
            <a:r>
              <a:rPr lang="zh-CN" altLang="en-US" sz="1400">
                <a:sym typeface="+mn-ea"/>
              </a:rPr>
              <a:t>）</a:t>
            </a:r>
            <a:r>
              <a:rPr lang="en-US" altLang="zh-CN" sz="1400">
                <a:sym typeface="+mn-ea"/>
              </a:rPr>
              <a:t>X</a:t>
            </a:r>
            <a:r>
              <a:rPr lang="zh-CN" altLang="en-US" sz="1400">
                <a:sym typeface="+mn-ea"/>
              </a:rPr>
              <a:t>剩余缴存年限系数（</a:t>
            </a:r>
            <a:r>
              <a:rPr lang="en-US" altLang="zh-CN" sz="1400">
                <a:sym typeface="+mn-ea"/>
              </a:rPr>
              <a:t>1</a:t>
            </a:r>
            <a:r>
              <a:rPr lang="zh-CN" altLang="en-US" sz="1400">
                <a:sym typeface="+mn-ea"/>
              </a:rPr>
              <a:t>）</a:t>
            </a:r>
            <a:endParaRPr lang="zh-CN" altLang="en-US" sz="1400"/>
          </a:p>
          <a:p>
            <a:pPr indent="0" fontAlgn="auto">
              <a:lnSpc>
                <a:spcPct val="150000"/>
              </a:lnSpc>
            </a:pPr>
            <a:r>
              <a:rPr lang="zh-CN" altLang="en-US" sz="1400">
                <a:sym typeface="+mn-ea"/>
              </a:rPr>
              <a:t>住房公积金贷款额度</a:t>
            </a:r>
            <a:r>
              <a:rPr lang="en-US" altLang="zh-CN" sz="1400">
                <a:sym typeface="+mn-ea"/>
              </a:rPr>
              <a:t>≤</a:t>
            </a:r>
            <a:r>
              <a:rPr lang="zh-CN" altLang="en-US" sz="1400">
                <a:sym typeface="+mn-ea"/>
              </a:rPr>
              <a:t>公积金最高贷款额度</a:t>
            </a:r>
            <a:endParaRPr lang="zh-CN" altLang="en-US" sz="1400"/>
          </a:p>
          <a:p>
            <a:pPr indent="0" fontAlgn="auto">
              <a:lnSpc>
                <a:spcPct val="150000"/>
              </a:lnSpc>
            </a:pPr>
            <a:r>
              <a:rPr lang="zh-CN" altLang="en-US" sz="1400">
                <a:sym typeface="+mn-ea"/>
              </a:rPr>
              <a:t>住房公积金贷款额度</a:t>
            </a:r>
            <a:r>
              <a:rPr lang="en-US" altLang="zh-CN" sz="1400">
                <a:sym typeface="+mn-ea"/>
              </a:rPr>
              <a:t>≤</a:t>
            </a:r>
            <a:r>
              <a:rPr lang="zh-CN" altLang="en-US" sz="1400">
                <a:sym typeface="+mn-ea"/>
              </a:rPr>
              <a:t>所购房屋总价款</a:t>
            </a:r>
            <a:r>
              <a:rPr lang="en-US" altLang="zh-CN" sz="1400">
                <a:sym typeface="+mn-ea"/>
              </a:rPr>
              <a:t>-</a:t>
            </a:r>
            <a:r>
              <a:rPr lang="zh-CN" altLang="en-US" sz="1400">
                <a:sym typeface="+mn-ea"/>
              </a:rPr>
              <a:t>贷款按首付款比例计算</a:t>
            </a:r>
            <a:endParaRPr lang="zh-CN" altLang="en-US" sz="1400"/>
          </a:p>
          <a:p>
            <a:pPr indent="0" fontAlgn="auto">
              <a:lnSpc>
                <a:spcPct val="150000"/>
              </a:lnSpc>
            </a:pPr>
            <a:endParaRPr lang="zh-CN" altLang="en-US" sz="1400" kern="0" dirty="0">
              <a:ln>
                <a:noFill/>
                <a:prstDash val="sysDot"/>
              </a:ln>
              <a:solidFill>
                <a:schemeClr val="tx1">
                  <a:lumMod val="85000"/>
                  <a:lumOff val="15000"/>
                </a:schemeClr>
              </a:solidFill>
              <a:latin typeface="+mn-ea"/>
              <a:sym typeface="+mn-ea"/>
            </a:endParaRPr>
          </a:p>
        </p:txBody>
      </p:sp>
      <p:sp>
        <p:nvSpPr>
          <p:cNvPr id="7" name="矩形: 圆角 20"/>
          <p:cNvSpPr/>
          <p:nvPr>
            <p:custDataLst>
              <p:tags r:id="rId6"/>
            </p:custDataLst>
          </p:nvPr>
        </p:nvSpPr>
        <p:spPr>
          <a:xfrm>
            <a:off x="4445635" y="1637030"/>
            <a:ext cx="3341370" cy="4523105"/>
          </a:xfrm>
          <a:prstGeom prst="roundRect">
            <a:avLst>
              <a:gd name="adj" fmla="val 8073"/>
            </a:avLst>
          </a:prstGeom>
          <a:gradFill>
            <a:gsLst>
              <a:gs pos="100000">
                <a:schemeClr val="accent1">
                  <a:alpha val="0"/>
                </a:schemeClr>
              </a:gs>
              <a:gs pos="100000">
                <a:schemeClr val="accent1">
                  <a:alpha val="100000"/>
                </a:schemeClr>
              </a:gs>
              <a:gs pos="0">
                <a:schemeClr val="accent1">
                  <a:lumMod val="20000"/>
                  <a:lumOff val="80000"/>
                  <a:alpha val="10000"/>
                </a:schemeClr>
              </a:gs>
            </a:gsLst>
            <a:lin ang="5400000" scaled="0"/>
          </a:gradFill>
          <a:ln>
            <a:gradFill>
              <a:gsLst>
                <a:gs pos="20000">
                  <a:schemeClr val="accent1">
                    <a:alpha val="0"/>
                  </a:schemeClr>
                </a:gs>
                <a:gs pos="100000">
                  <a:schemeClr val="accent1">
                    <a:lumMod val="60000"/>
                    <a:lumOff val="40000"/>
                  </a:schemeClr>
                </a:gs>
              </a:gsLst>
              <a:lin ang="16200000" scaled="1"/>
            </a:gradFill>
          </a:ln>
          <a:effectLst>
            <a:outerShdw blurRad="152400" dist="38100" dir="13500000" algn="br" rotWithShape="0">
              <a:schemeClr val="accent1">
                <a:lumMod val="75000"/>
                <a:alpha val="7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288290" bIns="360045" numCol="1" spcCol="0" rtlCol="0" fromWordArt="0" anchor="b" anchorCtr="1" forceAA="0" compatLnSpc="1">
            <a:noAutofit/>
          </a:bodyPr>
          <a:lstStyle/>
          <a:p>
            <a:pPr lvl="0" algn="just">
              <a:lnSpc>
                <a:spcPct val="150000"/>
              </a:lnSpc>
              <a:spcBef>
                <a:spcPts val="0"/>
              </a:spcBef>
              <a:spcAft>
                <a:spcPts val="0"/>
              </a:spcAft>
              <a:buClrTx/>
              <a:buSzTx/>
              <a:buFontTx/>
            </a:pPr>
            <a:endParaRPr lang="zh-CN" altLang="en-US" sz="1600" kern="0" dirty="0">
              <a:ln>
                <a:noFill/>
                <a:prstDash val="sysDot"/>
              </a:ln>
              <a:solidFill>
                <a:srgbClr val="292929"/>
              </a:solidFill>
              <a:latin typeface="+mn-ea"/>
              <a:sym typeface="+mn-ea"/>
            </a:endParaRPr>
          </a:p>
        </p:txBody>
      </p:sp>
      <p:sp>
        <p:nvSpPr>
          <p:cNvPr id="8" name="矩形: 圆角 20"/>
          <p:cNvSpPr/>
          <p:nvPr>
            <p:custDataLst>
              <p:tags r:id="rId7"/>
            </p:custDataLst>
          </p:nvPr>
        </p:nvSpPr>
        <p:spPr>
          <a:xfrm>
            <a:off x="8133080" y="1637030"/>
            <a:ext cx="3341370" cy="4523105"/>
          </a:xfrm>
          <a:prstGeom prst="roundRect">
            <a:avLst>
              <a:gd name="adj" fmla="val 8073"/>
            </a:avLst>
          </a:prstGeom>
          <a:gradFill>
            <a:gsLst>
              <a:gs pos="100000">
                <a:schemeClr val="accent1">
                  <a:alpha val="0"/>
                </a:schemeClr>
              </a:gs>
              <a:gs pos="100000">
                <a:schemeClr val="accent1">
                  <a:alpha val="100000"/>
                </a:schemeClr>
              </a:gs>
              <a:gs pos="0">
                <a:schemeClr val="accent1">
                  <a:lumMod val="20000"/>
                  <a:lumOff val="80000"/>
                  <a:alpha val="10000"/>
                </a:schemeClr>
              </a:gs>
            </a:gsLst>
            <a:lin ang="5400000" scaled="0"/>
          </a:gradFill>
          <a:ln>
            <a:gradFill>
              <a:gsLst>
                <a:gs pos="20000">
                  <a:schemeClr val="accent1">
                    <a:alpha val="0"/>
                  </a:schemeClr>
                </a:gs>
                <a:gs pos="100000">
                  <a:schemeClr val="accent1">
                    <a:lumMod val="60000"/>
                    <a:lumOff val="40000"/>
                  </a:schemeClr>
                </a:gs>
              </a:gsLst>
              <a:lin ang="16200000" scaled="1"/>
            </a:gradFill>
          </a:ln>
          <a:effectLst>
            <a:outerShdw blurRad="152400" dist="38100" dir="13500000" algn="br" rotWithShape="0">
              <a:schemeClr val="accent1">
                <a:lumMod val="75000"/>
                <a:alpha val="7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288290" bIns="360045" numCol="1" spcCol="0" rtlCol="0" fromWordArt="0" anchor="b" anchorCtr="1" forceAA="0" compatLnSpc="1">
            <a:noAutofit/>
          </a:bodyPr>
          <a:lstStyle/>
          <a:p>
            <a:pPr lvl="0" algn="just">
              <a:lnSpc>
                <a:spcPct val="150000"/>
              </a:lnSpc>
              <a:spcBef>
                <a:spcPts val="0"/>
              </a:spcBef>
              <a:spcAft>
                <a:spcPts val="0"/>
              </a:spcAft>
              <a:buClrTx/>
              <a:buSzTx/>
              <a:buFontTx/>
            </a:pPr>
            <a:endParaRPr lang="zh-CN" altLang="en-US" sz="1600" kern="0" dirty="0">
              <a:ln>
                <a:noFill/>
                <a:prstDash val="sysDot"/>
              </a:ln>
              <a:solidFill>
                <a:srgbClr val="292929"/>
              </a:solidFill>
              <a:latin typeface="+mn-ea"/>
              <a:sym typeface="+mn-ea"/>
            </a:endParaRPr>
          </a:p>
        </p:txBody>
      </p:sp>
      <p:sp>
        <p:nvSpPr>
          <p:cNvPr id="9" name="文本框 8"/>
          <p:cNvSpPr txBox="1"/>
          <p:nvPr>
            <p:custDataLst>
              <p:tags r:id="rId8"/>
            </p:custDataLst>
          </p:nvPr>
        </p:nvSpPr>
        <p:spPr>
          <a:xfrm>
            <a:off x="4690720" y="1778635"/>
            <a:ext cx="2851200" cy="798195"/>
          </a:xfrm>
          <a:prstGeom prst="rect">
            <a:avLst/>
          </a:prstGeom>
          <a:noFill/>
        </p:spPr>
        <p:txBody>
          <a:bodyPr wrap="square" lIns="0" tIns="0" rIns="0" bIns="0" rtlCol="0" anchor="ctr" anchorCtr="0">
            <a:noAutofit/>
          </a:bodyPr>
          <a:lstStyle/>
          <a:p>
            <a:pPr lvl="0" algn="l">
              <a:lnSpc>
                <a:spcPct val="120000"/>
              </a:lnSpc>
              <a:buClrTx/>
              <a:buSzTx/>
              <a:buFontTx/>
            </a:pPr>
            <a:r>
              <a:rPr lang="zh-CN" altLang="en-US" b="1" dirty="0">
                <a:solidFill>
                  <a:schemeClr val="accent1"/>
                </a:solidFill>
                <a:latin typeface="+mn-ea"/>
                <a:cs typeface="+mn-ea"/>
                <a:sym typeface="+mn-ea"/>
              </a:rPr>
              <a:t>多子女家庭政策</a:t>
            </a:r>
            <a:endParaRPr lang="zh-CN" altLang="en-US" b="1" dirty="0">
              <a:solidFill>
                <a:schemeClr val="accent1"/>
              </a:solidFill>
              <a:latin typeface="+mn-ea"/>
              <a:cs typeface="+mn-ea"/>
              <a:sym typeface="+mn-ea"/>
            </a:endParaRPr>
          </a:p>
        </p:txBody>
      </p:sp>
      <p:cxnSp>
        <p:nvCxnSpPr>
          <p:cNvPr id="11" name="直接连接符 10"/>
          <p:cNvCxnSpPr/>
          <p:nvPr>
            <p:custDataLst>
              <p:tags r:id="rId9"/>
            </p:custDataLst>
          </p:nvPr>
        </p:nvCxnSpPr>
        <p:spPr>
          <a:xfrm>
            <a:off x="4723120" y="2605088"/>
            <a:ext cx="2786400" cy="0"/>
          </a:xfrm>
          <a:prstGeom prst="line">
            <a:avLst/>
          </a:prstGeom>
          <a:ln>
            <a:gradFill>
              <a:gsLst>
                <a:gs pos="0">
                  <a:schemeClr val="accent1">
                    <a:alpha val="10000"/>
                  </a:schemeClr>
                </a:gs>
                <a:gs pos="100000">
                  <a:schemeClr val="accent1">
                    <a:alpha val="80000"/>
                  </a:schemeClr>
                </a:gs>
              </a:gsLst>
              <a:lin ang="10800000" scaled="1"/>
            </a:gradFill>
            <a:headEnd type="oval"/>
            <a:tailEnd type="none"/>
          </a:ln>
        </p:spPr>
        <p:style>
          <a:lnRef idx="2">
            <a:schemeClr val="accent1"/>
          </a:lnRef>
          <a:fillRef idx="0">
            <a:srgbClr val="FFFFFF"/>
          </a:fillRef>
          <a:effectRef idx="0">
            <a:srgbClr val="FFFFFF"/>
          </a:effectRef>
          <a:fontRef idx="minor">
            <a:schemeClr val="tx1"/>
          </a:fontRef>
        </p:style>
      </p:cxnSp>
      <p:sp>
        <p:nvSpPr>
          <p:cNvPr id="12" name="文本框 11"/>
          <p:cNvSpPr txBox="1"/>
          <p:nvPr>
            <p:custDataLst>
              <p:tags r:id="rId10"/>
            </p:custDataLst>
          </p:nvPr>
        </p:nvSpPr>
        <p:spPr>
          <a:xfrm>
            <a:off x="4690720" y="2761298"/>
            <a:ext cx="2851200" cy="3107055"/>
          </a:xfrm>
          <a:prstGeom prst="rect">
            <a:avLst/>
          </a:prstGeom>
          <a:noFill/>
        </p:spPr>
        <p:txBody>
          <a:bodyPr wrap="square" lIns="0" tIns="0" rIns="0" bIns="0" rtlCol="0">
            <a:noAutofit/>
          </a:bodyPr>
          <a:lstStyle/>
          <a:p>
            <a:pPr indent="0" fontAlgn="auto">
              <a:lnSpc>
                <a:spcPct val="150000"/>
              </a:lnSpc>
            </a:pPr>
            <a:r>
              <a:rPr lang="zh-CN" altLang="en-US" sz="1400">
                <a:sym typeface="+mn-ea"/>
              </a:rPr>
              <a:t>二孩家庭贷款额度在最高贷款限额基础上上浮</a:t>
            </a:r>
            <a:r>
              <a:rPr lang="en-US" altLang="zh-CN" sz="1400">
                <a:sym typeface="+mn-ea"/>
              </a:rPr>
              <a:t>20%</a:t>
            </a:r>
            <a:r>
              <a:rPr lang="zh-CN" altLang="en-US" sz="1400">
                <a:sym typeface="+mn-ea"/>
              </a:rPr>
              <a:t>；</a:t>
            </a:r>
            <a:endParaRPr lang="zh-CN" altLang="en-US" sz="1400"/>
          </a:p>
          <a:p>
            <a:pPr indent="0" fontAlgn="auto">
              <a:lnSpc>
                <a:spcPct val="150000"/>
              </a:lnSpc>
            </a:pPr>
            <a:r>
              <a:rPr lang="zh-CN" altLang="en-US" sz="1400">
                <a:sym typeface="+mn-ea"/>
              </a:rPr>
              <a:t>三孩家庭贷款额度在最高贷款限额基础上上浮</a:t>
            </a:r>
            <a:r>
              <a:rPr lang="en-US" altLang="zh-CN" sz="1400">
                <a:sym typeface="+mn-ea"/>
              </a:rPr>
              <a:t>30%</a:t>
            </a:r>
            <a:r>
              <a:rPr lang="zh-CN" altLang="en-US" sz="1400">
                <a:sym typeface="+mn-ea"/>
              </a:rPr>
              <a:t>；</a:t>
            </a:r>
            <a:endParaRPr lang="zh-CN" altLang="en-US" sz="1400"/>
          </a:p>
          <a:p>
            <a:pPr indent="0" fontAlgn="auto">
              <a:lnSpc>
                <a:spcPct val="150000"/>
              </a:lnSpc>
            </a:pPr>
            <a:r>
              <a:rPr lang="zh-CN" altLang="en-US" sz="1400">
                <a:sym typeface="+mn-ea"/>
              </a:rPr>
              <a:t>需提供户口本或出生医学证明等材料</a:t>
            </a:r>
            <a:endParaRPr lang="zh-CN" altLang="en-US" sz="1400"/>
          </a:p>
          <a:p>
            <a:pPr indent="0" fontAlgn="auto">
              <a:lnSpc>
                <a:spcPct val="150000"/>
              </a:lnSpc>
            </a:pPr>
            <a:endParaRPr lang="zh-CN" altLang="en-US" sz="1400" kern="0" dirty="0">
              <a:ln>
                <a:noFill/>
                <a:prstDash val="sysDot"/>
              </a:ln>
              <a:solidFill>
                <a:schemeClr val="tx1">
                  <a:lumMod val="85000"/>
                  <a:lumOff val="15000"/>
                </a:schemeClr>
              </a:solidFill>
              <a:latin typeface="+mn-ea"/>
              <a:sym typeface="+mn-ea"/>
            </a:endParaRPr>
          </a:p>
        </p:txBody>
      </p:sp>
      <p:sp>
        <p:nvSpPr>
          <p:cNvPr id="13" name="文本框 12"/>
          <p:cNvSpPr txBox="1"/>
          <p:nvPr>
            <p:custDataLst>
              <p:tags r:id="rId11"/>
            </p:custDataLst>
          </p:nvPr>
        </p:nvSpPr>
        <p:spPr>
          <a:xfrm>
            <a:off x="8378165" y="1778635"/>
            <a:ext cx="2851200" cy="798195"/>
          </a:xfrm>
          <a:prstGeom prst="rect">
            <a:avLst/>
          </a:prstGeom>
          <a:noFill/>
        </p:spPr>
        <p:txBody>
          <a:bodyPr wrap="square" lIns="0" tIns="0" rIns="0" bIns="0" rtlCol="0" anchor="ctr" anchorCtr="0">
            <a:noAutofit/>
          </a:bodyPr>
          <a:lstStyle/>
          <a:p>
            <a:pPr lvl="0" algn="l">
              <a:lnSpc>
                <a:spcPct val="120000"/>
              </a:lnSpc>
              <a:buClrTx/>
              <a:buSzTx/>
              <a:buFontTx/>
            </a:pPr>
            <a:r>
              <a:rPr lang="zh-CN" altLang="en-US" b="1">
                <a:solidFill>
                  <a:schemeClr val="accent1"/>
                </a:solidFill>
              </a:rPr>
              <a:t>还贷能力要求</a:t>
            </a:r>
            <a:endParaRPr lang="zh-CN" altLang="en-US" b="1">
              <a:solidFill>
                <a:schemeClr val="accent1"/>
              </a:solidFill>
            </a:endParaRPr>
          </a:p>
        </p:txBody>
      </p:sp>
      <p:cxnSp>
        <p:nvCxnSpPr>
          <p:cNvPr id="14" name="直接连接符 13"/>
          <p:cNvCxnSpPr/>
          <p:nvPr>
            <p:custDataLst>
              <p:tags r:id="rId12"/>
            </p:custDataLst>
          </p:nvPr>
        </p:nvCxnSpPr>
        <p:spPr>
          <a:xfrm>
            <a:off x="8410565" y="2605088"/>
            <a:ext cx="2786400" cy="0"/>
          </a:xfrm>
          <a:prstGeom prst="line">
            <a:avLst/>
          </a:prstGeom>
          <a:ln>
            <a:gradFill>
              <a:gsLst>
                <a:gs pos="0">
                  <a:schemeClr val="accent1">
                    <a:alpha val="10000"/>
                  </a:schemeClr>
                </a:gs>
                <a:gs pos="100000">
                  <a:schemeClr val="accent1">
                    <a:alpha val="80000"/>
                  </a:schemeClr>
                </a:gs>
              </a:gsLst>
              <a:lin ang="10800000" scaled="1"/>
            </a:gradFill>
            <a:headEnd type="oval"/>
            <a:tailEnd type="none"/>
          </a:ln>
        </p:spPr>
        <p:style>
          <a:lnRef idx="2">
            <a:schemeClr val="accent1"/>
          </a:lnRef>
          <a:fillRef idx="0">
            <a:srgbClr val="FFFFFF"/>
          </a:fillRef>
          <a:effectRef idx="0">
            <a:srgbClr val="FFFFFF"/>
          </a:effectRef>
          <a:fontRef idx="minor">
            <a:schemeClr val="tx1"/>
          </a:fontRef>
        </p:style>
      </p:cxnSp>
      <p:sp>
        <p:nvSpPr>
          <p:cNvPr id="15" name="文本框 14"/>
          <p:cNvSpPr txBox="1"/>
          <p:nvPr>
            <p:custDataLst>
              <p:tags r:id="rId13"/>
            </p:custDataLst>
          </p:nvPr>
        </p:nvSpPr>
        <p:spPr>
          <a:xfrm>
            <a:off x="8378165" y="2761298"/>
            <a:ext cx="2851200" cy="3107055"/>
          </a:xfrm>
          <a:prstGeom prst="rect">
            <a:avLst/>
          </a:prstGeom>
          <a:noFill/>
        </p:spPr>
        <p:txBody>
          <a:bodyPr wrap="square" lIns="0" tIns="0" rIns="0" bIns="0" rtlCol="0">
            <a:noAutofit/>
          </a:bodyPr>
          <a:lstStyle/>
          <a:p>
            <a:pPr indent="0" fontAlgn="auto">
              <a:lnSpc>
                <a:spcPct val="150000"/>
              </a:lnSpc>
            </a:pPr>
            <a:r>
              <a:rPr lang="zh-CN" altLang="en-US" sz="1400">
                <a:sym typeface="+mn-ea"/>
              </a:rPr>
              <a:t>月还款额不得超过家庭月收入的60%，家庭月收入以借款人和共同申请人的公积金缴存基数之和计算</a:t>
            </a:r>
            <a:endParaRPr lang="zh-CN" altLang="en-US" sz="1400"/>
          </a:p>
          <a:p>
            <a:pPr indent="0" fontAlgn="auto">
              <a:lnSpc>
                <a:spcPct val="150000"/>
              </a:lnSpc>
            </a:pPr>
            <a:endParaRPr lang="zh-CN" altLang="en-US" sz="1400" kern="0" dirty="0">
              <a:ln>
                <a:noFill/>
                <a:prstDash val="sysDot"/>
              </a:ln>
              <a:solidFill>
                <a:schemeClr val="tx1">
                  <a:lumMod val="85000"/>
                  <a:lumOff val="15000"/>
                </a:schemeClr>
              </a:solidFill>
              <a:latin typeface="+mn-ea"/>
              <a:sym typeface="+mn-ea"/>
            </a:endParaRPr>
          </a:p>
        </p:txBody>
      </p:sp>
    </p:spTree>
    <p:custDataLst>
      <p:tags r:id="rId1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贷款年限</a:t>
            </a:r>
            <a:endParaRPr lang="zh-CN" altLang="en-US"/>
          </a:p>
        </p:txBody>
      </p:sp>
      <p:pic>
        <p:nvPicPr>
          <p:cNvPr id="3" name="内容占位符 2" descr="6b6faa10-c45c-11f0-a6d8-8698662acaf7"/>
          <p:cNvPicPr>
            <a:picLocks noChangeAspect="1"/>
          </p:cNvPicPr>
          <p:nvPr>
            <p:ph idx="16390"/>
            <p:custDataLst>
              <p:tags r:id="rId2"/>
            </p:custDataLst>
          </p:nvPr>
        </p:nvPicPr>
        <p:blipFill>
          <a:blip r:embed="rId3"/>
          <a:srcRect t="4342" b="4342"/>
          <a:stretch>
            <a:fillRect/>
          </a:stretch>
        </p:blipFill>
        <p:spPr>
          <a:xfrm>
            <a:off x="609600" y="609600"/>
            <a:ext cx="10972800" cy="2032000"/>
          </a:xfrm>
          <a:custGeom>
            <a:avLst/>
            <a:gdLst>
              <a:gd name="connisteX0" fmla="*/ 0 w 10972800"/>
              <a:gd name="connsiteY0" fmla="*/ 203200 h 2032000"/>
              <a:gd name="connisteX1" fmla="*/ 203200 w 10972800"/>
              <a:gd name="connsiteY1" fmla="*/ 0 h 2032000"/>
              <a:gd name="connisteX2" fmla="*/ 10769600 w 10972800"/>
              <a:gd name="connsiteY2" fmla="*/ 0 h 2032000"/>
              <a:gd name="connisteX3" fmla="*/ 10972800 w 10972800"/>
              <a:gd name="connsiteY3" fmla="*/ 203200 h 2032000"/>
              <a:gd name="connisteX4" fmla="*/ 10972800 w 10972800"/>
              <a:gd name="connsiteY4" fmla="*/ 1828800 h 2032000"/>
              <a:gd name="connisteX5" fmla="*/ 10769600 w 10972800"/>
              <a:gd name="connsiteY5" fmla="*/ 2032000 h 2032000"/>
              <a:gd name="connisteX6" fmla="*/ 203200 w 10972800"/>
              <a:gd name="connsiteY6" fmla="*/ 2032000 h 2032000"/>
              <a:gd name="connisteX7" fmla="*/ 0 w 10972800"/>
              <a:gd name="connsiteY7" fmla="*/ 1828800 h 2032000"/>
              <a:gd name="connisteX8" fmla="*/ 0 w 109728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032000">
                <a:moveTo>
                  <a:pt x="0" y="203200"/>
                </a:moveTo>
                <a:cubicBezTo>
                  <a:pt x="0" y="90976"/>
                  <a:pt x="90976" y="0"/>
                  <a:pt x="203200" y="0"/>
                </a:cubicBezTo>
                <a:lnTo>
                  <a:pt x="10769600" y="0"/>
                </a:lnTo>
                <a:cubicBezTo>
                  <a:pt x="10881824" y="0"/>
                  <a:pt x="10972800" y="90976"/>
                  <a:pt x="10972800" y="203200"/>
                </a:cubicBezTo>
                <a:lnTo>
                  <a:pt x="10972800" y="1828800"/>
                </a:lnTo>
                <a:cubicBezTo>
                  <a:pt x="10972800" y="1941024"/>
                  <a:pt x="10881824" y="2032000"/>
                  <a:pt x="10769600" y="2032000"/>
                </a:cubicBezTo>
                <a:lnTo>
                  <a:pt x="203200" y="2032000"/>
                </a:lnTo>
                <a:cubicBezTo>
                  <a:pt x="90976" y="2032000"/>
                  <a:pt x="0" y="1941024"/>
                  <a:pt x="0" y="1828800"/>
                </a:cubicBezTo>
                <a:lnTo>
                  <a:pt x="0" y="203200"/>
                </a:lnTo>
                <a:close/>
              </a:path>
            </a:pathLst>
          </a:custGeom>
        </p:spPr>
      </p:pic>
      <p:sp>
        <p:nvSpPr>
          <p:cNvPr id="4" name="文本占位符 3"/>
          <p:cNvSpPr>
            <a:spLocks noGrp="1"/>
          </p:cNvSpPr>
          <p:nvPr>
            <p:ph type="body" idx="16386"/>
            <p:custDataLst>
              <p:tags r:id="rId4"/>
            </p:custDataLst>
          </p:nvPr>
        </p:nvSpPr>
        <p:spPr/>
        <p:txBody>
          <a:bodyPr/>
          <a:p>
            <a:r>
              <a:rPr lang="zh-CN" altLang="en-US"/>
              <a:t>最长年限规定</a:t>
            </a:r>
            <a:endParaRPr lang="zh-CN" altLang="en-US"/>
          </a:p>
        </p:txBody>
      </p:sp>
      <p:sp>
        <p:nvSpPr>
          <p:cNvPr id="5" name="文本占位符 4"/>
          <p:cNvSpPr>
            <a:spLocks noGrp="1"/>
          </p:cNvSpPr>
          <p:nvPr>
            <p:ph type="body" idx="16387"/>
            <p:custDataLst>
              <p:tags r:id="rId5"/>
            </p:custDataLst>
          </p:nvPr>
        </p:nvSpPr>
        <p:spPr/>
        <p:txBody>
          <a:bodyPr/>
          <a:p>
            <a:r>
              <a:rPr lang="zh-CN" altLang="en-US" sz="2000"/>
              <a:t>公积金贷款最长期限为30年</a:t>
            </a:r>
            <a:endParaRPr lang="zh-CN" altLang="en-US" sz="2000"/>
          </a:p>
          <a:p>
            <a:r>
              <a:rPr lang="zh-CN" altLang="en-US" sz="2000"/>
              <a:t>存量房贷款年限+房龄≤40年</a:t>
            </a:r>
            <a:endParaRPr lang="zh-CN" altLang="en-US" sz="2000"/>
          </a:p>
        </p:txBody>
      </p:sp>
      <p:sp>
        <p:nvSpPr>
          <p:cNvPr id="6" name="文本占位符 5"/>
          <p:cNvSpPr>
            <a:spLocks noGrp="1"/>
          </p:cNvSpPr>
          <p:nvPr>
            <p:ph type="body" idx="16388"/>
            <p:custDataLst>
              <p:tags r:id="rId6"/>
            </p:custDataLst>
          </p:nvPr>
        </p:nvSpPr>
        <p:spPr/>
        <p:txBody>
          <a:bodyPr/>
          <a:p>
            <a:r>
              <a:rPr lang="zh-CN" altLang="en-US"/>
              <a:t>年龄限制要求</a:t>
            </a:r>
            <a:endParaRPr lang="zh-CN" altLang="en-US"/>
          </a:p>
        </p:txBody>
      </p:sp>
      <p:sp>
        <p:nvSpPr>
          <p:cNvPr id="7" name="文本占位符 6"/>
          <p:cNvSpPr>
            <a:spLocks noGrp="1"/>
          </p:cNvSpPr>
          <p:nvPr>
            <p:ph type="body" idx="16389"/>
            <p:custDataLst>
              <p:tags r:id="rId7"/>
            </p:custDataLst>
          </p:nvPr>
        </p:nvSpPr>
        <p:spPr/>
        <p:txBody>
          <a:bodyPr/>
          <a:p>
            <a:r>
              <a:rPr lang="zh-CN" altLang="en-US" sz="2000"/>
              <a:t>贷款期限+借款人年龄≤法定退休年龄+5年</a:t>
            </a:r>
            <a:endParaRPr lang="zh-CN" altLang="en-US" sz="2000"/>
          </a:p>
        </p:txBody>
      </p:sp>
    </p:spTree>
    <p:custDataLst>
      <p:tags r:id="rId8"/>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a:xfrm>
            <a:off x="727075" y="777875"/>
            <a:ext cx="10972800" cy="609600"/>
          </a:xfrm>
        </p:spPr>
        <p:txBody>
          <a:bodyPr/>
          <a:p>
            <a:r>
              <a:rPr lang="zh-CN" altLang="en-US"/>
              <a:t>贷款利率</a:t>
            </a:r>
            <a:endParaRPr lang="zh-CN" altLang="en-US"/>
          </a:p>
        </p:txBody>
      </p:sp>
      <p:graphicFrame>
        <p:nvGraphicFramePr>
          <p:cNvPr id="13" name="表格 12"/>
          <p:cNvGraphicFramePr/>
          <p:nvPr/>
        </p:nvGraphicFramePr>
        <p:xfrm>
          <a:off x="2285365" y="2442210"/>
          <a:ext cx="7492365" cy="3009900"/>
        </p:xfrm>
        <a:graphic>
          <a:graphicData uri="http://schemas.openxmlformats.org/drawingml/2006/table">
            <a:tbl>
              <a:tblPr/>
              <a:tblGrid>
                <a:gridCol w="2497455"/>
                <a:gridCol w="2497455"/>
                <a:gridCol w="2497455"/>
              </a:tblGrid>
              <a:tr h="1003300">
                <a:tc>
                  <a:txBody>
                    <a:bodyPr/>
                    <a:p>
                      <a:pPr marL="0" indent="355600" algn="ctr">
                        <a:lnSpc>
                          <a:spcPts val="2400"/>
                        </a:lnSpc>
                        <a:spcBef>
                          <a:spcPct val="0"/>
                        </a:spcBef>
                        <a:spcAft>
                          <a:spcPct val="0"/>
                        </a:spcAft>
                      </a:pPr>
                      <a:r>
                        <a:rPr lang="zh-CN" sz="2800">
                          <a:solidFill>
                            <a:srgbClr val="000000"/>
                          </a:solidFill>
                          <a:latin typeface="宋体" panose="02010600030101010101" pitchFamily="2" charset="-122"/>
                          <a:ea typeface="宋体" panose="02010600030101010101" pitchFamily="2" charset="-122"/>
                        </a:rPr>
                        <a:t>利率类型</a:t>
                      </a:r>
                      <a:endParaRPr 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355600" algn="ctr">
                        <a:lnSpc>
                          <a:spcPts val="2400"/>
                        </a:lnSpc>
                        <a:spcBef>
                          <a:spcPct val="0"/>
                        </a:spcBef>
                        <a:spcAft>
                          <a:spcPct val="0"/>
                        </a:spcAft>
                      </a:pPr>
                      <a:r>
                        <a:rPr lang="zh-CN" sz="2800">
                          <a:solidFill>
                            <a:srgbClr val="000000"/>
                          </a:solidFill>
                          <a:latin typeface="宋体" panose="02010600030101010101" pitchFamily="2" charset="-122"/>
                          <a:ea typeface="宋体" panose="02010600030101010101" pitchFamily="2" charset="-122"/>
                        </a:rPr>
                        <a:t>首套利率</a:t>
                      </a:r>
                      <a:endParaRPr 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355600" algn="ctr">
                        <a:lnSpc>
                          <a:spcPts val="2400"/>
                        </a:lnSpc>
                        <a:spcBef>
                          <a:spcPct val="0"/>
                        </a:spcBef>
                        <a:spcAft>
                          <a:spcPct val="0"/>
                        </a:spcAft>
                      </a:pPr>
                      <a:r>
                        <a:rPr lang="zh-CN" sz="2800">
                          <a:solidFill>
                            <a:srgbClr val="000000"/>
                          </a:solidFill>
                          <a:latin typeface="宋体" panose="02010600030101010101" pitchFamily="2" charset="-122"/>
                          <a:ea typeface="宋体" panose="02010600030101010101" pitchFamily="2" charset="-122"/>
                        </a:rPr>
                        <a:t>二套利率</a:t>
                      </a:r>
                      <a:endParaRPr 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03300">
                <a:tc>
                  <a:txBody>
                    <a:bodyPr/>
                    <a:p>
                      <a:pPr marL="0" indent="355600" algn="ctr">
                        <a:lnSpc>
                          <a:spcPts val="2400"/>
                        </a:lnSpc>
                        <a:spcBef>
                          <a:spcPct val="0"/>
                        </a:spcBef>
                        <a:spcAft>
                          <a:spcPct val="0"/>
                        </a:spcAft>
                      </a:pPr>
                      <a:r>
                        <a:rPr lang="en-US" altLang="zh-CN" sz="2800">
                          <a:solidFill>
                            <a:srgbClr val="000000"/>
                          </a:solidFill>
                          <a:latin typeface="宋体" panose="02010600030101010101" pitchFamily="2" charset="-122"/>
                          <a:ea typeface="宋体" panose="02010600030101010101" pitchFamily="2" charset="-122"/>
                        </a:rPr>
                        <a:t>1-5</a:t>
                      </a:r>
                      <a:r>
                        <a:rPr lang="zh-CN" sz="2800">
                          <a:solidFill>
                            <a:srgbClr val="000000"/>
                          </a:solidFill>
                          <a:latin typeface="宋体" panose="02010600030101010101" pitchFamily="2" charset="-122"/>
                          <a:ea typeface="宋体" panose="02010600030101010101" pitchFamily="2" charset="-122"/>
                        </a:rPr>
                        <a:t>年期</a:t>
                      </a:r>
                      <a:endParaRPr 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355600" algn="ctr">
                        <a:lnSpc>
                          <a:spcPts val="2400"/>
                        </a:lnSpc>
                        <a:spcBef>
                          <a:spcPct val="0"/>
                        </a:spcBef>
                        <a:spcAft>
                          <a:spcPct val="0"/>
                        </a:spcAft>
                      </a:pPr>
                      <a:r>
                        <a:rPr lang="en-US" altLang="zh-CN" sz="2800">
                          <a:solidFill>
                            <a:srgbClr val="000000"/>
                          </a:solidFill>
                          <a:latin typeface="宋体" panose="02010600030101010101" pitchFamily="2" charset="-122"/>
                          <a:ea typeface="宋体" panose="02010600030101010101" pitchFamily="2" charset="-122"/>
                        </a:rPr>
                        <a:t>2</a:t>
                      </a:r>
                      <a:r>
                        <a:rPr lang="en-US" altLang="zh-CN" sz="2800">
                          <a:solidFill>
                            <a:srgbClr val="000000"/>
                          </a:solidFill>
                          <a:latin typeface="宋体" panose="02010600030101010101" pitchFamily="2" charset="-122"/>
                          <a:ea typeface="宋体" panose="02010600030101010101" pitchFamily="2" charset="-122"/>
                        </a:rPr>
                        <a:t>.1</a:t>
                      </a:r>
                      <a:endParaRPr lang="en-US" alt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355600" algn="ctr">
                        <a:lnSpc>
                          <a:spcPts val="2400"/>
                        </a:lnSpc>
                        <a:spcBef>
                          <a:spcPct val="0"/>
                        </a:spcBef>
                        <a:spcAft>
                          <a:spcPct val="0"/>
                        </a:spcAft>
                      </a:pPr>
                      <a:r>
                        <a:rPr lang="en-US" altLang="zh-CN" sz="2800">
                          <a:solidFill>
                            <a:srgbClr val="000000"/>
                          </a:solidFill>
                          <a:latin typeface="宋体" panose="02010600030101010101" pitchFamily="2" charset="-122"/>
                          <a:ea typeface="宋体" panose="02010600030101010101" pitchFamily="2" charset="-122"/>
                        </a:rPr>
                        <a:t>2</a:t>
                      </a:r>
                      <a:r>
                        <a:rPr lang="en-US" altLang="zh-CN" sz="2800">
                          <a:solidFill>
                            <a:srgbClr val="000000"/>
                          </a:solidFill>
                          <a:latin typeface="宋体" panose="02010600030101010101" pitchFamily="2" charset="-122"/>
                          <a:ea typeface="宋体" panose="02010600030101010101" pitchFamily="2" charset="-122"/>
                        </a:rPr>
                        <a:t>.525</a:t>
                      </a:r>
                      <a:endParaRPr lang="en-US" alt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03300">
                <a:tc>
                  <a:txBody>
                    <a:bodyPr/>
                    <a:p>
                      <a:pPr marL="0" indent="355600" algn="ctr">
                        <a:lnSpc>
                          <a:spcPts val="2400"/>
                        </a:lnSpc>
                        <a:spcBef>
                          <a:spcPct val="0"/>
                        </a:spcBef>
                        <a:spcAft>
                          <a:spcPct val="0"/>
                        </a:spcAft>
                      </a:pPr>
                      <a:r>
                        <a:rPr lang="en-US" altLang="zh-CN" sz="2800">
                          <a:solidFill>
                            <a:srgbClr val="000000"/>
                          </a:solidFill>
                          <a:latin typeface="宋体" panose="02010600030101010101" pitchFamily="2" charset="-122"/>
                          <a:ea typeface="宋体" panose="02010600030101010101" pitchFamily="2" charset="-122"/>
                        </a:rPr>
                        <a:t>5</a:t>
                      </a:r>
                      <a:r>
                        <a:rPr lang="zh-CN" altLang="en-US" sz="2800">
                          <a:solidFill>
                            <a:srgbClr val="000000"/>
                          </a:solidFill>
                          <a:latin typeface="宋体" panose="02010600030101010101" pitchFamily="2" charset="-122"/>
                          <a:ea typeface="宋体" panose="02010600030101010101" pitchFamily="2" charset="-122"/>
                        </a:rPr>
                        <a:t>年期以上</a:t>
                      </a:r>
                      <a:endParaRPr lang="zh-CN" altLang="en-US"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355600" algn="ctr">
                        <a:lnSpc>
                          <a:spcPts val="2400"/>
                        </a:lnSpc>
                        <a:spcBef>
                          <a:spcPct val="0"/>
                        </a:spcBef>
                        <a:spcAft>
                          <a:spcPct val="0"/>
                        </a:spcAft>
                      </a:pPr>
                      <a:r>
                        <a:rPr lang="en-US" altLang="zh-CN" sz="2800">
                          <a:solidFill>
                            <a:srgbClr val="000000"/>
                          </a:solidFill>
                          <a:latin typeface="宋体" panose="02010600030101010101" pitchFamily="2" charset="-122"/>
                          <a:ea typeface="宋体" panose="02010600030101010101" pitchFamily="2" charset="-122"/>
                        </a:rPr>
                        <a:t>2</a:t>
                      </a:r>
                      <a:r>
                        <a:rPr lang="en-US" altLang="zh-CN" sz="2800">
                          <a:solidFill>
                            <a:srgbClr val="000000"/>
                          </a:solidFill>
                          <a:latin typeface="宋体" panose="02010600030101010101" pitchFamily="2" charset="-122"/>
                          <a:ea typeface="宋体" panose="02010600030101010101" pitchFamily="2" charset="-122"/>
                        </a:rPr>
                        <a:t>.6</a:t>
                      </a:r>
                      <a:endParaRPr lang="en-US" alt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355600" algn="ctr">
                        <a:lnSpc>
                          <a:spcPts val="2400"/>
                        </a:lnSpc>
                        <a:spcBef>
                          <a:spcPct val="0"/>
                        </a:spcBef>
                        <a:spcAft>
                          <a:spcPct val="0"/>
                        </a:spcAft>
                      </a:pPr>
                      <a:r>
                        <a:rPr lang="en-US" altLang="zh-CN" sz="2800">
                          <a:solidFill>
                            <a:srgbClr val="000000"/>
                          </a:solidFill>
                          <a:latin typeface="宋体" panose="02010600030101010101" pitchFamily="2" charset="-122"/>
                          <a:ea typeface="宋体" panose="02010600030101010101" pitchFamily="2" charset="-122"/>
                        </a:rPr>
                        <a:t>3</a:t>
                      </a:r>
                      <a:r>
                        <a:rPr lang="en-US" altLang="zh-CN" sz="2800">
                          <a:solidFill>
                            <a:srgbClr val="000000"/>
                          </a:solidFill>
                          <a:latin typeface="宋体" panose="02010600030101010101" pitchFamily="2" charset="-122"/>
                          <a:ea typeface="宋体" panose="02010600030101010101" pitchFamily="2" charset="-122"/>
                        </a:rPr>
                        <a:t>.075</a:t>
                      </a:r>
                      <a:endParaRPr lang="en-US" altLang="zh-CN" sz="28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 name="文本框 87"/>
          <p:cNvSpPr txBox="1"/>
          <p:nvPr/>
        </p:nvSpPr>
        <p:spPr>
          <a:xfrm>
            <a:off x="1829925" y="5113857"/>
            <a:ext cx="8786005" cy="829945"/>
          </a:xfrm>
          <a:prstGeom prst="rect">
            <a:avLst/>
          </a:prstGeom>
          <a:noFill/>
        </p:spPr>
        <p:txBody>
          <a:bodyPr wrap="square" rtlCol="0">
            <a:spAutoFit/>
          </a:bodyPr>
          <a:lstStyle/>
          <a:p>
            <a:r>
              <a:rPr lang="en-US" altLang="zh-CN" sz="2400" dirty="0" smtClean="0">
                <a:solidFill>
                  <a:schemeClr val="accent4">
                    <a:lumMod val="75000"/>
                  </a:schemeClr>
                </a:solidFill>
              </a:rPr>
              <a:t>2024</a:t>
            </a:r>
            <a:r>
              <a:rPr lang="zh-CN" altLang="en-US" sz="2400" dirty="0" smtClean="0">
                <a:solidFill>
                  <a:schemeClr val="accent4">
                    <a:lumMod val="75000"/>
                  </a:schemeClr>
                </a:solidFill>
              </a:rPr>
              <a:t>年</a:t>
            </a:r>
            <a:r>
              <a:rPr lang="en-US" altLang="zh-CN" sz="2400" dirty="0" smtClean="0">
                <a:solidFill>
                  <a:schemeClr val="accent4">
                    <a:lumMod val="75000"/>
                  </a:schemeClr>
                </a:solidFill>
              </a:rPr>
              <a:t>2</a:t>
            </a:r>
            <a:r>
              <a:rPr lang="zh-CN" altLang="en-US" sz="2400" dirty="0" smtClean="0">
                <a:solidFill>
                  <a:schemeClr val="accent4">
                    <a:lumMod val="75000"/>
                  </a:schemeClr>
                </a:solidFill>
              </a:rPr>
              <a:t>月</a:t>
            </a:r>
            <a:r>
              <a:rPr lang="en-US" altLang="zh-CN" sz="2400" dirty="0" smtClean="0">
                <a:solidFill>
                  <a:schemeClr val="accent4">
                    <a:lumMod val="75000"/>
                  </a:schemeClr>
                </a:solidFill>
              </a:rPr>
              <a:t>1</a:t>
            </a:r>
            <a:r>
              <a:rPr lang="zh-CN" altLang="en-US" sz="2400" dirty="0" smtClean="0">
                <a:solidFill>
                  <a:schemeClr val="accent4">
                    <a:lumMod val="75000"/>
                  </a:schemeClr>
                </a:solidFill>
              </a:rPr>
              <a:t>日正式实施灵活就业缴存政策，灵活就业缴存职工首次申请公积金贷款需连续足额缴存</a:t>
            </a:r>
            <a:r>
              <a:rPr lang="en-US" altLang="zh-CN" sz="2400" dirty="0" smtClean="0">
                <a:solidFill>
                  <a:schemeClr val="accent4">
                    <a:lumMod val="75000"/>
                  </a:schemeClr>
                </a:solidFill>
              </a:rPr>
              <a:t>6</a:t>
            </a:r>
            <a:r>
              <a:rPr lang="zh-CN" altLang="en-US" sz="2400" dirty="0" smtClean="0">
                <a:solidFill>
                  <a:schemeClr val="accent4">
                    <a:lumMod val="75000"/>
                  </a:schemeClr>
                </a:solidFill>
              </a:rPr>
              <a:t>个月（含</a:t>
            </a:r>
            <a:r>
              <a:rPr lang="en-US" altLang="zh-CN" sz="2400" dirty="0" smtClean="0">
                <a:solidFill>
                  <a:schemeClr val="accent4">
                    <a:lumMod val="75000"/>
                  </a:schemeClr>
                </a:solidFill>
              </a:rPr>
              <a:t>6</a:t>
            </a:r>
            <a:r>
              <a:rPr lang="zh-CN" altLang="en-US" sz="2400" dirty="0" smtClean="0">
                <a:solidFill>
                  <a:schemeClr val="accent4">
                    <a:lumMod val="75000"/>
                  </a:schemeClr>
                </a:solidFill>
              </a:rPr>
              <a:t>个月）以上</a:t>
            </a:r>
            <a:endParaRPr lang="zh-CN" altLang="en-US" sz="2400" dirty="0">
              <a:solidFill>
                <a:schemeClr val="accent4">
                  <a:lumMod val="75000"/>
                </a:schemeClr>
              </a:solidFill>
            </a:endParaRPr>
          </a:p>
        </p:txBody>
      </p:sp>
      <p:sp>
        <p:nvSpPr>
          <p:cNvPr id="89" name="更多与光设计作品请访问：https://www.docer.com/works?userid=1214122538_4_7_5"/>
          <p:cNvSpPr/>
          <p:nvPr/>
        </p:nvSpPr>
        <p:spPr>
          <a:xfrm>
            <a:off x="3812651" y="2271246"/>
            <a:ext cx="810649" cy="687633"/>
          </a:xfrm>
          <a:prstGeom prst="ellipse">
            <a:avLst/>
          </a:prstGeom>
          <a:solidFill>
            <a:schemeClr val="bg1"/>
          </a:solidFill>
          <a:ln>
            <a:solidFill>
              <a:srgbClr val="002E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defRPr/>
            </a:pPr>
            <a:endParaRPr lang="en-ID" sz="2700">
              <a:solidFill>
                <a:prstClr val="white"/>
              </a:solidFill>
              <a:latin typeface="汉仪中等线" panose="020F0502020204030204"/>
              <a:ea typeface="汉仪中等线" panose="020F0502020204030204"/>
              <a:cs typeface="+mn-ea"/>
              <a:sym typeface="+mn-lt"/>
            </a:endParaRPr>
          </a:p>
        </p:txBody>
      </p:sp>
      <p:pic>
        <p:nvPicPr>
          <p:cNvPr id="90" name="更多与光设计作品请访问：https://www.docer.com/works?userid=1214122538_4_7_6" descr="Bank with solid fill"/>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p:blipFill>
        <p:spPr>
          <a:xfrm>
            <a:off x="3915208" y="2298950"/>
            <a:ext cx="638787" cy="638787"/>
          </a:xfrm>
          <a:prstGeom prst="rect">
            <a:avLst/>
          </a:prstGeom>
        </p:spPr>
      </p:pic>
      <p:sp>
        <p:nvSpPr>
          <p:cNvPr id="91" name="矩形 90"/>
          <p:cNvSpPr/>
          <p:nvPr/>
        </p:nvSpPr>
        <p:spPr>
          <a:xfrm>
            <a:off x="2578100" y="1251045"/>
            <a:ext cx="6720060" cy="769441"/>
          </a:xfrm>
          <a:prstGeom prst="rect">
            <a:avLst/>
          </a:prstGeom>
        </p:spPr>
        <p:txBody>
          <a:bodyPr wrap="square">
            <a:spAutoFit/>
          </a:bodyPr>
          <a:lstStyle/>
          <a:p>
            <a:pPr algn="ctr" defTabSz="1371600">
              <a:defRPr/>
            </a:pPr>
            <a:r>
              <a:rPr lang="zh-CN" altLang="en-US" sz="4400" b="1" dirty="0" smtClean="0">
                <a:ln w="12700" cmpd="sng">
                  <a:solidFill>
                    <a:schemeClr val="accent4"/>
                  </a:solidFill>
                  <a:prstDash val="solid"/>
                </a:ln>
                <a:solidFill>
                  <a:schemeClr val="tx1">
                    <a:lumMod val="95000"/>
                    <a:lumOff val="5000"/>
                  </a:schemeClr>
                </a:solidFill>
                <a:latin typeface="黑体" panose="02010609060101010101" charset="-122"/>
                <a:ea typeface="黑体" panose="02010609060101010101" charset="-122"/>
              </a:rPr>
              <a:t>灵活就业缴存职工贷款</a:t>
            </a:r>
            <a:endParaRPr lang="zh-CN" altLang="en-US" sz="4400" b="1" dirty="0">
              <a:ln w="12700" cmpd="sng">
                <a:solidFill>
                  <a:schemeClr val="accent4"/>
                </a:solidFill>
                <a:prstDash val="solid"/>
              </a:ln>
              <a:solidFill>
                <a:schemeClr val="tx1">
                  <a:lumMod val="95000"/>
                  <a:lumOff val="5000"/>
                </a:schemeClr>
              </a:solidFill>
              <a:latin typeface="黑体" panose="02010609060101010101" charset="-122"/>
              <a:ea typeface="黑体" panose="02010609060101010101" charset="-122"/>
            </a:endParaRPr>
          </a:p>
        </p:txBody>
      </p:sp>
      <p:sp>
        <p:nvSpPr>
          <p:cNvPr id="92" name="更多与光设计作品请访问：https://www.docer.com/works?userid=1214122538_4_7_9"/>
          <p:cNvSpPr/>
          <p:nvPr/>
        </p:nvSpPr>
        <p:spPr>
          <a:xfrm>
            <a:off x="3812652" y="3210105"/>
            <a:ext cx="844890" cy="668311"/>
          </a:xfrm>
          <a:prstGeom prst="ellipse">
            <a:avLst/>
          </a:prstGeom>
          <a:solidFill>
            <a:schemeClr val="bg1"/>
          </a:solidFill>
          <a:ln>
            <a:solidFill>
              <a:srgbClr val="002E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defRPr/>
            </a:pPr>
            <a:endParaRPr lang="en-ID" sz="2700">
              <a:solidFill>
                <a:prstClr val="white"/>
              </a:solidFill>
              <a:latin typeface="汉仪中等线" panose="020F0502020204030204"/>
              <a:ea typeface="汉仪中等线" panose="020F0502020204030204"/>
              <a:cs typeface="+mn-ea"/>
              <a:sym typeface="+mn-lt"/>
            </a:endParaRPr>
          </a:p>
        </p:txBody>
      </p:sp>
      <p:pic>
        <p:nvPicPr>
          <p:cNvPr id="93" name="更多与光设计作品请访问：https://www.docer.com/works?userid=1214122538_4_7_10" descr="Asian Temple with solid fill"/>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3949845" y="3311562"/>
            <a:ext cx="558278" cy="558278"/>
          </a:xfrm>
          <a:prstGeom prst="rect">
            <a:avLst/>
          </a:prstGeom>
        </p:spPr>
      </p:pic>
      <p:sp>
        <p:nvSpPr>
          <p:cNvPr id="94" name="更多与光设计作品请访问：https://www.docer.com/works?userid=1214122538_4_7_11"/>
          <p:cNvSpPr/>
          <p:nvPr/>
        </p:nvSpPr>
        <p:spPr>
          <a:xfrm>
            <a:off x="3836695" y="4134613"/>
            <a:ext cx="887797" cy="757530"/>
          </a:xfrm>
          <a:prstGeom prst="ellipse">
            <a:avLst/>
          </a:prstGeom>
          <a:solidFill>
            <a:schemeClr val="bg1"/>
          </a:solidFill>
          <a:ln>
            <a:solidFill>
              <a:srgbClr val="002E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defRPr/>
            </a:pPr>
            <a:endParaRPr lang="en-ID" sz="2700">
              <a:solidFill>
                <a:prstClr val="white"/>
              </a:solidFill>
              <a:latin typeface="汉仪中等线" panose="020F0502020204030204"/>
              <a:ea typeface="汉仪中等线" panose="020F0502020204030204"/>
              <a:cs typeface="+mn-ea"/>
              <a:sym typeface="+mn-lt"/>
            </a:endParaRPr>
          </a:p>
        </p:txBody>
      </p:sp>
      <p:pic>
        <p:nvPicPr>
          <p:cNvPr id="95" name="更多与光设计作品请访问：https://www.docer.com/works?userid=1214122538_4_7_12" descr="Asian Temple with solid fill"/>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971455" y="4230426"/>
            <a:ext cx="618275" cy="618275"/>
          </a:xfrm>
          <a:prstGeom prst="rect">
            <a:avLst/>
          </a:prstGeom>
        </p:spPr>
      </p:pic>
      <p:sp>
        <p:nvSpPr>
          <p:cNvPr id="96" name="文本框 95"/>
          <p:cNvSpPr txBox="1"/>
          <p:nvPr/>
        </p:nvSpPr>
        <p:spPr>
          <a:xfrm>
            <a:off x="4851868" y="2275826"/>
            <a:ext cx="3352800" cy="584775"/>
          </a:xfrm>
          <a:prstGeom prst="rect">
            <a:avLst/>
          </a:prstGeom>
          <a:noFill/>
        </p:spPr>
        <p:txBody>
          <a:bodyPr wrap="square" rtlCol="0">
            <a:spAutoFit/>
          </a:bodyPr>
          <a:lstStyle/>
          <a:p>
            <a:r>
              <a:rPr lang="zh-CN" altLang="en-US" sz="3200" dirty="0" smtClean="0">
                <a:solidFill>
                  <a:schemeClr val="accent6">
                    <a:lumMod val="75000"/>
                  </a:schemeClr>
                </a:solidFill>
                <a:latin typeface="黑体" panose="02010609060101010101" charset="-122"/>
                <a:ea typeface="黑体" panose="02010609060101010101" charset="-122"/>
              </a:rPr>
              <a:t>商品房贷款</a:t>
            </a:r>
            <a:endParaRPr lang="zh-CN" altLang="en-US" sz="3200" dirty="0">
              <a:solidFill>
                <a:schemeClr val="accent6">
                  <a:lumMod val="75000"/>
                </a:schemeClr>
              </a:solidFill>
              <a:latin typeface="黑体" panose="02010609060101010101" charset="-122"/>
              <a:ea typeface="黑体" panose="02010609060101010101" charset="-122"/>
            </a:endParaRPr>
          </a:p>
        </p:txBody>
      </p:sp>
      <p:sp>
        <p:nvSpPr>
          <p:cNvPr id="97" name="文本框 96"/>
          <p:cNvSpPr txBox="1"/>
          <p:nvPr/>
        </p:nvSpPr>
        <p:spPr>
          <a:xfrm>
            <a:off x="4884420" y="3293641"/>
            <a:ext cx="3352800" cy="584775"/>
          </a:xfrm>
          <a:prstGeom prst="rect">
            <a:avLst/>
          </a:prstGeom>
          <a:noFill/>
        </p:spPr>
        <p:txBody>
          <a:bodyPr wrap="square" rtlCol="0">
            <a:spAutoFit/>
          </a:bodyPr>
          <a:lstStyle/>
          <a:p>
            <a:r>
              <a:rPr lang="zh-CN" altLang="en-US" sz="3200" dirty="0" smtClean="0">
                <a:solidFill>
                  <a:schemeClr val="accent6">
                    <a:lumMod val="75000"/>
                  </a:schemeClr>
                </a:solidFill>
                <a:latin typeface="黑体" panose="02010609060101010101" charset="-122"/>
                <a:ea typeface="黑体" panose="02010609060101010101" charset="-122"/>
              </a:rPr>
              <a:t>存量房贷款</a:t>
            </a:r>
            <a:endParaRPr lang="zh-CN" altLang="en-US" sz="3200" dirty="0">
              <a:solidFill>
                <a:schemeClr val="accent6">
                  <a:lumMod val="75000"/>
                </a:schemeClr>
              </a:solidFill>
              <a:latin typeface="黑体" panose="02010609060101010101" charset="-122"/>
              <a:ea typeface="黑体" panose="02010609060101010101" charset="-122"/>
            </a:endParaRPr>
          </a:p>
        </p:txBody>
      </p:sp>
      <p:sp>
        <p:nvSpPr>
          <p:cNvPr id="98" name="文本框 97"/>
          <p:cNvSpPr txBox="1"/>
          <p:nvPr/>
        </p:nvSpPr>
        <p:spPr>
          <a:xfrm>
            <a:off x="4922520" y="4203627"/>
            <a:ext cx="3352800" cy="584775"/>
          </a:xfrm>
          <a:prstGeom prst="rect">
            <a:avLst/>
          </a:prstGeom>
          <a:noFill/>
        </p:spPr>
        <p:txBody>
          <a:bodyPr wrap="square" rtlCol="0">
            <a:spAutoFit/>
          </a:bodyPr>
          <a:lstStyle/>
          <a:p>
            <a:r>
              <a:rPr lang="zh-CN" altLang="en-US" sz="3200" dirty="0" smtClean="0">
                <a:solidFill>
                  <a:schemeClr val="accent6">
                    <a:lumMod val="75000"/>
                  </a:schemeClr>
                </a:solidFill>
                <a:latin typeface="黑体" panose="02010609060101010101" charset="-122"/>
                <a:ea typeface="黑体" panose="02010609060101010101" charset="-122"/>
              </a:rPr>
              <a:t>商转公贷款</a:t>
            </a:r>
            <a:endParaRPr lang="zh-CN" altLang="en-US" sz="3200" dirty="0">
              <a:solidFill>
                <a:schemeClr val="accent6">
                  <a:lumMod val="75000"/>
                </a:schemeClr>
              </a:solidFill>
              <a:latin typeface="黑体" panose="02010609060101010101" charset="-122"/>
              <a:ea typeface="黑体" panose="02010609060101010101" charset="-122"/>
            </a:endParaRPr>
          </a:p>
        </p:txBody>
      </p:sp>
      <p:sp>
        <p:nvSpPr>
          <p:cNvPr id="100" name="文本框 99"/>
          <p:cNvSpPr txBox="1"/>
          <p:nvPr/>
        </p:nvSpPr>
        <p:spPr>
          <a:xfrm>
            <a:off x="597535" y="371475"/>
            <a:ext cx="5996940" cy="706755"/>
          </a:xfrm>
          <a:prstGeom prst="rect">
            <a:avLst/>
          </a:prstGeom>
          <a:noFill/>
        </p:spPr>
        <p:txBody>
          <a:bodyPr wrap="square" rtlCol="0">
            <a:spAutoFit/>
          </a:bodyPr>
          <a:p>
            <a:r>
              <a:rPr lang="zh-CN" altLang="en-US" sz="4000"/>
              <a:t>贷款政策</a:t>
            </a:r>
            <a:endParaRPr lang="zh-CN" altLang="en-US" sz="4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更多与光设计作品请访问：https://www.docer.com/works?userid=1214122538_4_7_2"/>
          <p:cNvSpPr txBox="1"/>
          <p:nvPr/>
        </p:nvSpPr>
        <p:spPr>
          <a:xfrm>
            <a:off x="1875790" y="1563370"/>
            <a:ext cx="5276215" cy="501650"/>
          </a:xfrm>
          <a:prstGeom prst="rect">
            <a:avLst/>
          </a:prstGeom>
          <a:noFill/>
        </p:spPr>
        <p:txBody>
          <a:bodyPr wrap="square" rtlCol="0">
            <a:spAutoFit/>
          </a:bodyPr>
          <a:lstStyle/>
          <a:p>
            <a:pPr defTabSz="1371600">
              <a:defRPr/>
            </a:pPr>
            <a:r>
              <a:rPr lang="zh-CN" altLang="en-US" sz="2665" b="1" kern="0" spc="75" dirty="0" smtClean="0">
                <a:solidFill>
                  <a:schemeClr val="tx2">
                    <a:lumMod val="50000"/>
                  </a:schemeClr>
                </a:solidFill>
                <a:latin typeface="黑体" panose="02010609060101010101" charset="-122"/>
                <a:ea typeface="黑体" panose="02010609060101010101" charset="-122"/>
                <a:cs typeface="+mn-ea"/>
                <a:sym typeface="+mn-lt"/>
              </a:rPr>
              <a:t>全面推行住房公积金异地贷款</a:t>
            </a:r>
            <a:endParaRPr lang="en-US" altLang="zh-CN" sz="2665" b="1" kern="0" spc="75" dirty="0">
              <a:solidFill>
                <a:schemeClr val="tx2">
                  <a:lumMod val="50000"/>
                </a:schemeClr>
              </a:solidFill>
              <a:latin typeface="黑体" panose="02010609060101010101" charset="-122"/>
              <a:ea typeface="黑体" panose="02010609060101010101" charset="-122"/>
              <a:cs typeface="+mn-ea"/>
              <a:sym typeface="+mn-lt"/>
            </a:endParaRPr>
          </a:p>
        </p:txBody>
      </p:sp>
      <p:sp>
        <p:nvSpPr>
          <p:cNvPr id="66" name="更多与光设计作品请访问：https://www.docer.com/works?userid=1214122538_4_7_3"/>
          <p:cNvSpPr txBox="1"/>
          <p:nvPr/>
        </p:nvSpPr>
        <p:spPr>
          <a:xfrm>
            <a:off x="875017" y="4743813"/>
            <a:ext cx="2020583" cy="344805"/>
          </a:xfrm>
          <a:prstGeom prst="rect">
            <a:avLst/>
          </a:prstGeom>
          <a:noFill/>
        </p:spPr>
        <p:txBody>
          <a:bodyPr wrap="square" rtlCol="0">
            <a:spAutoFit/>
          </a:bodyPr>
          <a:lstStyle/>
          <a:p>
            <a:pPr>
              <a:lnSpc>
                <a:spcPct val="150000"/>
              </a:lnSpc>
              <a:defRPr/>
            </a:pPr>
            <a:endParaRPr lang="en-US" altLang="zh-CN" sz="1100" dirty="0">
              <a:solidFill>
                <a:prstClr val="black">
                  <a:lumMod val="65000"/>
                  <a:lumOff val="35000"/>
                </a:prstClr>
              </a:solidFill>
              <a:latin typeface="汉仪中等线" panose="020F0502020204030204"/>
              <a:ea typeface="汉仪中等线" panose="020F0502020204030204"/>
              <a:cs typeface="+mn-ea"/>
              <a:sym typeface="+mn-lt"/>
            </a:endParaRPr>
          </a:p>
        </p:txBody>
      </p:sp>
      <p:sp>
        <p:nvSpPr>
          <p:cNvPr id="71" name="更多与光设计作品请访问：https://www.docer.com/works?userid=1214122538_4_7_8"/>
          <p:cNvSpPr txBox="1"/>
          <p:nvPr/>
        </p:nvSpPr>
        <p:spPr>
          <a:xfrm>
            <a:off x="875367" y="578866"/>
            <a:ext cx="2590800" cy="645160"/>
          </a:xfrm>
          <a:prstGeom prst="rect">
            <a:avLst/>
          </a:prstGeom>
          <a:noFill/>
        </p:spPr>
        <p:txBody>
          <a:bodyPr wrap="square" rtlCol="0">
            <a:spAutoFit/>
          </a:bodyPr>
          <a:lstStyle/>
          <a:p>
            <a:pPr defTabSz="1371600">
              <a:defRPr/>
            </a:pPr>
            <a:r>
              <a:rPr lang="zh-CN" altLang="en-US" sz="3600" b="1" spc="-450" dirty="0">
                <a:solidFill>
                  <a:schemeClr val="tx1"/>
                </a:solidFill>
                <a:latin typeface="Arimo Bold" panose="020B0704020202020204"/>
                <a:ea typeface="宋体" panose="02010600030101010101" pitchFamily="2" charset="-122"/>
                <a:cs typeface="Arimo Bold" panose="020B0704020202020204"/>
                <a:sym typeface="Arimo Bold" panose="020B0704020202020204"/>
              </a:rPr>
              <a:t>贷款政策</a:t>
            </a:r>
            <a:endParaRPr lang="zh-CN" altLang="en-US" sz="3600" b="1" spc="-450" dirty="0">
              <a:solidFill>
                <a:schemeClr val="tx1"/>
              </a:solidFill>
              <a:latin typeface="Arimo Bold" panose="020B0704020202020204"/>
              <a:ea typeface="宋体" panose="02010600030101010101" pitchFamily="2" charset="-122"/>
              <a:cs typeface="Arimo Bold" panose="020B0704020202020204"/>
              <a:sym typeface="Arimo Bold" panose="020B0704020202020204"/>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65160" y="0"/>
            <a:ext cx="3622040" cy="6583680"/>
          </a:xfrm>
          <a:prstGeom prst="rect">
            <a:avLst/>
          </a:prstGeom>
        </p:spPr>
      </p:pic>
      <p:grpSp>
        <p:nvGrpSpPr>
          <p:cNvPr id="13" name="组合 12"/>
          <p:cNvGrpSpPr/>
          <p:nvPr/>
        </p:nvGrpSpPr>
        <p:grpSpPr>
          <a:xfrm>
            <a:off x="750529" y="1691661"/>
            <a:ext cx="820884" cy="359732"/>
            <a:chOff x="28116" y="483768"/>
            <a:chExt cx="784431" cy="327039"/>
          </a:xfrm>
        </p:grpSpPr>
        <p:sp>
          <p:nvSpPr>
            <p:cNvPr id="14" name="等腰三角形 13"/>
            <p:cNvSpPr/>
            <p:nvPr/>
          </p:nvSpPr>
          <p:spPr>
            <a:xfrm rot="16200000" flipV="1">
              <a:off x="5561" y="506323"/>
              <a:ext cx="327039" cy="281930"/>
            </a:xfrm>
            <a:prstGeom prst="triangle">
              <a:avLst/>
            </a:prstGeom>
            <a:gradFill>
              <a:gsLst>
                <a:gs pos="82000">
                  <a:srgbClr val="0082DC"/>
                </a:gs>
                <a:gs pos="5000">
                  <a:srgbClr val="73E6FE"/>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等腰三角形 14"/>
            <p:cNvSpPr/>
            <p:nvPr/>
          </p:nvSpPr>
          <p:spPr>
            <a:xfrm rot="17939856" flipV="1">
              <a:off x="439400" y="583248"/>
              <a:ext cx="148574" cy="128080"/>
            </a:xfrm>
            <a:prstGeom prst="triangle">
              <a:avLst/>
            </a:prstGeom>
            <a:gradFill>
              <a:gsLst>
                <a:gs pos="82000">
                  <a:srgbClr val="0082DC"/>
                </a:gs>
                <a:gs pos="5000">
                  <a:srgbClr val="73E6FE"/>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等腰三角形 15"/>
            <p:cNvSpPr/>
            <p:nvPr/>
          </p:nvSpPr>
          <p:spPr>
            <a:xfrm rot="16200000" flipV="1">
              <a:off x="712148" y="600807"/>
              <a:ext cx="107836" cy="92962"/>
            </a:xfrm>
            <a:prstGeom prst="triangle">
              <a:avLst/>
            </a:prstGeom>
            <a:gradFill>
              <a:gsLst>
                <a:gs pos="82000">
                  <a:srgbClr val="0082DC"/>
                </a:gs>
                <a:gs pos="5000">
                  <a:srgbClr val="73E6FE"/>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7" name="TextBox 9"/>
          <p:cNvSpPr txBox="1"/>
          <p:nvPr/>
        </p:nvSpPr>
        <p:spPr>
          <a:xfrm>
            <a:off x="335915" y="2298700"/>
            <a:ext cx="7756525" cy="3329305"/>
          </a:xfrm>
          <a:prstGeom prst="rect">
            <a:avLst/>
          </a:prstGeom>
        </p:spPr>
        <p:txBody>
          <a:bodyPr wrap="square" lIns="0" tIns="0" rIns="0" bIns="0" rtlCol="0" anchor="t">
            <a:noAutofit/>
          </a:bodyPr>
          <a:lstStyle/>
          <a:p>
            <a:pPr marL="729615" lvl="1" indent="-365125" algn="l">
              <a:lnSpc>
                <a:spcPts val="4840"/>
              </a:lnSpc>
              <a:buFont typeface="Arial" panose="020B0604020202020204"/>
              <a:buChar char="•"/>
            </a:pPr>
            <a:r>
              <a:rPr lang="en-US" sz="2400" dirty="0" err="1">
                <a:solidFill>
                  <a:srgbClr val="404040"/>
                </a:solidFill>
                <a:latin typeface="黑体" panose="02010609060101010101" charset="-122"/>
                <a:ea typeface="黑体" panose="02010609060101010101" charset="-122"/>
                <a:cs typeface="思源黑体" panose="020B0500000000000000" charset="-122"/>
                <a:sym typeface="思源黑体" panose="020B0500000000000000" charset="-122"/>
              </a:rPr>
              <a:t>为了全面推行住房公积金异地贷款政策，</a:t>
            </a:r>
            <a:r>
              <a:rPr lang="en-US" sz="2400" dirty="0" err="1" smtClean="0">
                <a:solidFill>
                  <a:srgbClr val="404040"/>
                </a:solidFill>
                <a:latin typeface="黑体" panose="02010609060101010101" charset="-122"/>
                <a:ea typeface="黑体" panose="02010609060101010101" charset="-122"/>
                <a:cs typeface="思源黑体" panose="020B0500000000000000" charset="-122"/>
                <a:sym typeface="思源黑体" panose="020B0500000000000000" charset="-122"/>
              </a:rPr>
              <a:t>现支持全国范围内住房公积金缴存职工在本市购房申请</a:t>
            </a:r>
            <a:r>
              <a:rPr lang="zh-CN" altLang="en-US" sz="2400" dirty="0" smtClean="0">
                <a:solidFill>
                  <a:srgbClr val="404040"/>
                </a:solidFill>
                <a:latin typeface="黑体" panose="02010609060101010101" charset="-122"/>
                <a:ea typeface="黑体" panose="02010609060101010101" charset="-122"/>
                <a:cs typeface="思源黑体" panose="020B0500000000000000" charset="-122"/>
                <a:sym typeface="思源黑体" panose="020B0500000000000000" charset="-122"/>
              </a:rPr>
              <a:t>公积金</a:t>
            </a:r>
            <a:r>
              <a:rPr lang="en-US" sz="2400" dirty="0" err="1" smtClean="0">
                <a:solidFill>
                  <a:srgbClr val="404040"/>
                </a:solidFill>
                <a:latin typeface="黑体" panose="02010609060101010101" charset="-122"/>
                <a:ea typeface="黑体" panose="02010609060101010101" charset="-122"/>
                <a:cs typeface="思源黑体" panose="020B0500000000000000" charset="-122"/>
                <a:sym typeface="思源黑体" panose="020B0500000000000000" charset="-122"/>
              </a:rPr>
              <a:t>贷款</a:t>
            </a:r>
            <a:r>
              <a:rPr lang="en-US" sz="2400" dirty="0">
                <a:solidFill>
                  <a:srgbClr val="404040"/>
                </a:solidFill>
                <a:latin typeface="黑体" panose="02010609060101010101" charset="-122"/>
                <a:ea typeface="黑体" panose="02010609060101010101" charset="-122"/>
                <a:cs typeface="思源黑体" panose="020B0500000000000000" charset="-122"/>
                <a:sym typeface="思源黑体" panose="020B0500000000000000" charset="-122"/>
              </a:rPr>
              <a:t>。</a:t>
            </a:r>
            <a:endParaRPr lang="en-US" sz="2400" dirty="0">
              <a:solidFill>
                <a:srgbClr val="404040"/>
              </a:solidFill>
              <a:latin typeface="思源黑体" panose="020B0500000000000000" charset="-122"/>
              <a:ea typeface="思源黑体" panose="020B0500000000000000" charset="-122"/>
              <a:cs typeface="思源黑体" panose="020B0500000000000000" charset="-122"/>
              <a:sym typeface="思源黑体" panose="020B0500000000000000" charset="-122"/>
            </a:endParaRPr>
          </a:p>
          <a:p>
            <a:pPr marL="729615" lvl="1" indent="-365125" algn="l">
              <a:lnSpc>
                <a:spcPts val="4840"/>
              </a:lnSpc>
              <a:buFont typeface="Arial" panose="020B0604020202020204"/>
              <a:buChar char="•"/>
            </a:pPr>
            <a:r>
              <a:rPr lang="en-US" sz="2400" dirty="0" err="1" smtClean="0">
                <a:solidFill>
                  <a:srgbClr val="404040"/>
                </a:solidFill>
                <a:latin typeface="思源黑体" panose="020B0500000000000000" charset="-122"/>
                <a:ea typeface="思源黑体" panose="020B0500000000000000" charset="-122"/>
                <a:cs typeface="思源黑体" panose="020B0500000000000000" charset="-122"/>
                <a:sym typeface="思源黑体" panose="020B0500000000000000" charset="-122"/>
              </a:rPr>
              <a:t>全国范围内缴交公积金的职工</a:t>
            </a:r>
            <a:r>
              <a:rPr lang="zh-CN" altLang="en-US" sz="2400" dirty="0" smtClean="0">
                <a:solidFill>
                  <a:srgbClr val="404040"/>
                </a:solidFill>
                <a:latin typeface="思源黑体" panose="020B0500000000000000" charset="-122"/>
                <a:ea typeface="思源黑体" panose="020B0500000000000000" charset="-122"/>
                <a:cs typeface="思源黑体" panose="020B0500000000000000" charset="-122"/>
                <a:sym typeface="思源黑体" panose="020B0500000000000000" charset="-122"/>
              </a:rPr>
              <a:t>可申请的公积金贷款类型有：</a:t>
            </a:r>
            <a:endParaRPr lang="en-US" altLang="zh-CN" sz="2400" dirty="0" smtClean="0">
              <a:solidFill>
                <a:srgbClr val="404040"/>
              </a:solidFill>
              <a:latin typeface="思源黑体" panose="020B0500000000000000" charset="-122"/>
              <a:ea typeface="思源黑体" panose="020B0500000000000000" charset="-122"/>
              <a:cs typeface="思源黑体" panose="020B0500000000000000" charset="-122"/>
              <a:sym typeface="思源黑体" panose="020B0500000000000000" charset="-122"/>
            </a:endParaRPr>
          </a:p>
          <a:p>
            <a:pPr marL="729615" lvl="1" indent="-365125" algn="l">
              <a:lnSpc>
                <a:spcPts val="4840"/>
              </a:lnSpc>
              <a:buFont typeface="Arial" panose="020B0604020202020204"/>
              <a:buChar char="•"/>
            </a:pPr>
            <a:r>
              <a:rPr lang="en-US" sz="2400" dirty="0" smtClean="0">
                <a:solidFill>
                  <a:srgbClr val="404040"/>
                </a:solidFill>
                <a:latin typeface="思源黑体" panose="020B0500000000000000" charset="-122"/>
                <a:ea typeface="思源黑体" panose="020B0500000000000000" charset="-122"/>
                <a:cs typeface="思源黑体" panose="020B0500000000000000" charset="-122"/>
                <a:sym typeface="思源黑体" panose="020B0500000000000000" charset="-122"/>
              </a:rPr>
              <a:t>     </a:t>
            </a:r>
            <a:r>
              <a:rPr lang="en-US" sz="2400" dirty="0" err="1" smtClean="0">
                <a:solidFill>
                  <a:schemeClr val="accent2">
                    <a:lumMod val="75000"/>
                  </a:schemeClr>
                </a:solidFill>
                <a:latin typeface="黑体" panose="02010609060101010101" charset="-122"/>
                <a:ea typeface="黑体" panose="02010609060101010101" charset="-122"/>
                <a:cs typeface="思源黑体" panose="020B0500000000000000" charset="-122"/>
                <a:sym typeface="思源黑体" panose="020B0500000000000000" charset="-122"/>
              </a:rPr>
              <a:t>商品房</a:t>
            </a:r>
            <a:r>
              <a:rPr lang="zh-CN" altLang="en-US" sz="2400" dirty="0" smtClean="0">
                <a:solidFill>
                  <a:schemeClr val="accent2">
                    <a:lumMod val="75000"/>
                  </a:schemeClr>
                </a:solidFill>
                <a:latin typeface="黑体" panose="02010609060101010101" charset="-122"/>
                <a:ea typeface="黑体" panose="02010609060101010101" charset="-122"/>
                <a:cs typeface="思源黑体" panose="020B0500000000000000" charset="-122"/>
                <a:sym typeface="思源黑体" panose="020B0500000000000000" charset="-122"/>
              </a:rPr>
              <a:t>贷款、存量房贷款、商转公贷款</a:t>
            </a:r>
            <a:endParaRPr lang="en-US" sz="2400" dirty="0">
              <a:solidFill>
                <a:schemeClr val="accent4">
                  <a:lumMod val="75000"/>
                </a:schemeClr>
              </a:solidFill>
              <a:latin typeface="黑体" panose="02010609060101010101" charset="-122"/>
              <a:ea typeface="黑体" panose="02010609060101010101" charset="-122"/>
              <a:cs typeface="思源黑体" panose="020B0500000000000000" charset="-122"/>
              <a:sym typeface="思源黑体" panose="020B0500000000000000"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贷款政策</a:t>
            </a:r>
            <a:r>
              <a:rPr lang="en-US" altLang="zh-CN"/>
              <a:t>——</a:t>
            </a:r>
            <a:r>
              <a:rPr lang="zh-CN" altLang="en-US"/>
              <a:t>认房不认贷</a:t>
            </a:r>
            <a:endParaRPr lang="zh-CN" altLang="en-US"/>
          </a:p>
        </p:txBody>
      </p:sp>
      <p:sp>
        <p:nvSpPr>
          <p:cNvPr id="20" name="矩形 19"/>
          <p:cNvSpPr/>
          <p:nvPr>
            <p:custDataLst>
              <p:tags r:id="rId2"/>
            </p:custDataLst>
          </p:nvPr>
        </p:nvSpPr>
        <p:spPr>
          <a:xfrm>
            <a:off x="1084580" y="1829435"/>
            <a:ext cx="2394585" cy="67500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1500" b="1" kern="100" dirty="0" smtClean="0">
                <a:solidFill>
                  <a:schemeClr val="tx1"/>
                </a:solidFill>
                <a:latin typeface="黑体" panose="02010609060101010101" charset="-122"/>
                <a:ea typeface="黑体" panose="02010609060101010101" charset="-122"/>
                <a:cs typeface="Times New Roman" panose="02020603050405020304" pitchFamily="18" charset="0"/>
                <a:sym typeface="+mn-ea"/>
              </a:rPr>
              <a:t>为贯彻落实国家相关部委推行的“认房不认贷”政策，中心对住房公积金贷款住房套数认定标准进行了优化。</a:t>
            </a:r>
            <a:endParaRPr lang="zh-CN" altLang="en-US" sz="1500" kern="100" dirty="0">
              <a:solidFill>
                <a:schemeClr val="tx1"/>
              </a:solidFill>
              <a:latin typeface="黑体" panose="02010609060101010101" charset="-122"/>
              <a:ea typeface="黑体" panose="02010609060101010101" charset="-122"/>
              <a:cs typeface="Times New Roman" panose="02020603050405020304" pitchFamily="18" charset="0"/>
            </a:endParaRPr>
          </a:p>
          <a:p>
            <a:pPr algn="just">
              <a:lnSpc>
                <a:spcPct val="130000"/>
              </a:lnSpc>
              <a:spcBef>
                <a:spcPct val="0"/>
              </a:spcBef>
              <a:spcAft>
                <a:spcPct val="0"/>
              </a:spcAft>
            </a:pPr>
            <a:endParaRPr lang="zh-CN" altLang="en-US" sz="1500" kern="100" dirty="0">
              <a:solidFill>
                <a:schemeClr val="tx1"/>
              </a:solidFill>
              <a:latin typeface="黑体" panose="02010609060101010101" charset="-122"/>
              <a:ea typeface="黑体" panose="02010609060101010101" charset="-122"/>
              <a:cs typeface="Times New Roman" panose="02020603050405020304" pitchFamily="18" charset="0"/>
              <a:sym typeface="+mn-ea"/>
            </a:endParaRPr>
          </a:p>
        </p:txBody>
      </p:sp>
      <p:sp>
        <p:nvSpPr>
          <p:cNvPr id="3" name="燕尾形箭头 2"/>
          <p:cNvSpPr/>
          <p:nvPr>
            <p:custDataLst>
              <p:tags r:id="rId3"/>
            </p:custDataLst>
          </p:nvPr>
        </p:nvSpPr>
        <p:spPr>
          <a:xfrm>
            <a:off x="888365" y="3183890"/>
            <a:ext cx="2647315" cy="1563370"/>
          </a:xfrm>
          <a:prstGeom prst="notchedRightArrow">
            <a:avLst/>
          </a:prstGeom>
          <a:gradFill>
            <a:gsLst>
              <a:gs pos="16000">
                <a:schemeClr val="accent1">
                  <a:lumMod val="60000"/>
                  <a:lumOff val="40000"/>
                </a:schemeClr>
              </a:gs>
              <a:gs pos="100000">
                <a:schemeClr val="accent1">
                  <a:alpha val="100000"/>
                </a:schemeClr>
              </a:gs>
            </a:gsLst>
            <a:lin ang="2700000" scaled="0"/>
          </a:gradFill>
          <a:ln>
            <a:noFill/>
          </a:ln>
          <a:effectLst>
            <a:outerShdw blurRad="635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0" b="1">
                <a:solidFill>
                  <a:srgbClr val="FFFFFF"/>
                </a:solidFill>
                <a:latin typeface="+mn-ea"/>
                <a:cs typeface="+mn-ea"/>
                <a:sym typeface="+mn-ea"/>
              </a:rPr>
              <a:t>01</a:t>
            </a:r>
            <a:endParaRPr lang="en-US" altLang="zh-CN" sz="2000" b="1">
              <a:solidFill>
                <a:srgbClr val="FFFFFF"/>
              </a:solidFill>
              <a:latin typeface="+mn-ea"/>
              <a:cs typeface="+mn-ea"/>
              <a:sym typeface="+mn-ea"/>
            </a:endParaRPr>
          </a:p>
        </p:txBody>
      </p:sp>
      <p:sp>
        <p:nvSpPr>
          <p:cNvPr id="4" name="燕尾形箭头 3"/>
          <p:cNvSpPr/>
          <p:nvPr>
            <p:custDataLst>
              <p:tags r:id="rId4"/>
            </p:custDataLst>
          </p:nvPr>
        </p:nvSpPr>
        <p:spPr>
          <a:xfrm>
            <a:off x="3486785" y="3183890"/>
            <a:ext cx="2647315" cy="1563370"/>
          </a:xfrm>
          <a:prstGeom prst="notchedRightArrow">
            <a:avLst/>
          </a:prstGeom>
          <a:gradFill>
            <a:gsLst>
              <a:gs pos="16000">
                <a:schemeClr val="accent2">
                  <a:lumMod val="60000"/>
                  <a:lumOff val="40000"/>
                </a:schemeClr>
              </a:gs>
              <a:gs pos="100000">
                <a:schemeClr val="accent2"/>
              </a:gs>
            </a:gsLst>
            <a:lin ang="2700000" scaled="0"/>
          </a:gradFill>
          <a:ln>
            <a:noFill/>
          </a:ln>
          <a:effectLst>
            <a:outerShdw blurRad="63500" dist="63500" dir="2700000" algn="tl"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sz="2000" b="1">
                <a:solidFill>
                  <a:srgbClr val="FFFFFF"/>
                </a:solidFill>
                <a:latin typeface="+mn-ea"/>
                <a:cs typeface="+mn-ea"/>
                <a:sym typeface="+mn-ea"/>
              </a:rPr>
              <a:t>02</a:t>
            </a:r>
            <a:endParaRPr lang="en-US" altLang="zh-CN" sz="2000" b="1">
              <a:solidFill>
                <a:srgbClr val="FFFFFF"/>
              </a:solidFill>
              <a:latin typeface="+mn-ea"/>
              <a:cs typeface="+mn-ea"/>
              <a:sym typeface="+mn-ea"/>
            </a:endParaRPr>
          </a:p>
        </p:txBody>
      </p:sp>
      <p:sp>
        <p:nvSpPr>
          <p:cNvPr id="7" name="燕尾形箭头 6"/>
          <p:cNvSpPr/>
          <p:nvPr>
            <p:custDataLst>
              <p:tags r:id="rId5"/>
            </p:custDataLst>
          </p:nvPr>
        </p:nvSpPr>
        <p:spPr>
          <a:xfrm>
            <a:off x="6069965" y="3183890"/>
            <a:ext cx="2647315" cy="1563370"/>
          </a:xfrm>
          <a:prstGeom prst="notchedRightArrow">
            <a:avLst/>
          </a:prstGeom>
          <a:gradFill>
            <a:gsLst>
              <a:gs pos="16000">
                <a:schemeClr val="accent1">
                  <a:lumMod val="60000"/>
                  <a:lumOff val="40000"/>
                </a:schemeClr>
              </a:gs>
              <a:gs pos="100000">
                <a:schemeClr val="accent1">
                  <a:alpha val="100000"/>
                </a:schemeClr>
              </a:gs>
            </a:gsLst>
            <a:lin ang="2700000" scaled="0"/>
          </a:gradFill>
          <a:ln>
            <a:noFill/>
          </a:ln>
          <a:effectLst>
            <a:outerShdw blurRad="635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0" b="1">
                <a:solidFill>
                  <a:srgbClr val="FFFFFF"/>
                </a:solidFill>
                <a:latin typeface="+mn-ea"/>
                <a:cs typeface="+mn-ea"/>
                <a:sym typeface="+mn-ea"/>
              </a:rPr>
              <a:t>03</a:t>
            </a:r>
            <a:endParaRPr lang="en-US" altLang="zh-CN" sz="2000" b="1">
              <a:solidFill>
                <a:srgbClr val="FFFFFF"/>
              </a:solidFill>
              <a:latin typeface="+mn-ea"/>
              <a:cs typeface="+mn-ea"/>
              <a:sym typeface="+mn-ea"/>
            </a:endParaRPr>
          </a:p>
        </p:txBody>
      </p:sp>
      <p:sp>
        <p:nvSpPr>
          <p:cNvPr id="8" name="燕尾形箭头 7"/>
          <p:cNvSpPr/>
          <p:nvPr>
            <p:custDataLst>
              <p:tags r:id="rId6"/>
            </p:custDataLst>
          </p:nvPr>
        </p:nvSpPr>
        <p:spPr>
          <a:xfrm>
            <a:off x="8668385" y="3183890"/>
            <a:ext cx="2647315" cy="1563370"/>
          </a:xfrm>
          <a:prstGeom prst="notchedRightArrow">
            <a:avLst/>
          </a:prstGeom>
          <a:gradFill>
            <a:gsLst>
              <a:gs pos="16000">
                <a:schemeClr val="accent2">
                  <a:lumMod val="60000"/>
                  <a:lumOff val="40000"/>
                </a:schemeClr>
              </a:gs>
              <a:gs pos="100000">
                <a:schemeClr val="accent2"/>
              </a:gs>
            </a:gsLst>
            <a:lin ang="2700000" scaled="0"/>
          </a:gradFill>
          <a:ln>
            <a:noFill/>
          </a:ln>
          <a:effectLst>
            <a:outerShdw blurRad="63500" dist="63500" dir="2700000" algn="tl"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0" b="1">
                <a:solidFill>
                  <a:srgbClr val="FFFFFF"/>
                </a:solidFill>
                <a:latin typeface="+mn-ea"/>
                <a:cs typeface="+mn-ea"/>
                <a:sym typeface="+mn-ea"/>
              </a:rPr>
              <a:t>04</a:t>
            </a:r>
            <a:endParaRPr lang="en-US" altLang="zh-CN" sz="2000" b="1">
              <a:solidFill>
                <a:srgbClr val="FFFFFF"/>
              </a:solidFill>
              <a:latin typeface="+mn-ea"/>
              <a:cs typeface="+mn-ea"/>
              <a:sym typeface="+mn-ea"/>
            </a:endParaRPr>
          </a:p>
        </p:txBody>
      </p:sp>
      <p:cxnSp>
        <p:nvCxnSpPr>
          <p:cNvPr id="9" name="直接连接符 8"/>
          <p:cNvCxnSpPr/>
          <p:nvPr>
            <p:custDataLst>
              <p:tags r:id="rId7"/>
            </p:custDataLst>
          </p:nvPr>
        </p:nvCxnSpPr>
        <p:spPr>
          <a:xfrm>
            <a:off x="902970" y="1814830"/>
            <a:ext cx="0" cy="1771015"/>
          </a:xfrm>
          <a:prstGeom prst="line">
            <a:avLst/>
          </a:prstGeom>
          <a:ln w="3175">
            <a:solidFill>
              <a:schemeClr val="accent1">
                <a:alpha val="44000"/>
              </a:schemeClr>
            </a:solidFill>
            <a:headEnd type="oval" w="sm" len="sm"/>
            <a:tailEnd type="none" w="sm" len="sm"/>
          </a:ln>
        </p:spPr>
        <p:style>
          <a:lnRef idx="2">
            <a:schemeClr val="accent1"/>
          </a:lnRef>
          <a:fillRef idx="0">
            <a:srgbClr val="FFFFFF"/>
          </a:fillRef>
          <a:effectRef idx="0">
            <a:srgbClr val="FFFFFF"/>
          </a:effectRef>
          <a:fontRef idx="minor">
            <a:schemeClr val="tx1"/>
          </a:fontRef>
        </p:style>
      </p:cxnSp>
      <p:sp>
        <p:nvSpPr>
          <p:cNvPr id="22" name="矩形 21"/>
          <p:cNvSpPr/>
          <p:nvPr>
            <p:custDataLst>
              <p:tags r:id="rId8"/>
            </p:custDataLst>
          </p:nvPr>
        </p:nvSpPr>
        <p:spPr>
          <a:xfrm>
            <a:off x="3679190" y="4777740"/>
            <a:ext cx="2642870" cy="67500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1500" b="1" kern="100" dirty="0" smtClean="0">
                <a:solidFill>
                  <a:schemeClr val="tx1"/>
                </a:solidFill>
                <a:latin typeface="黑体" panose="02010609060101010101" charset="-122"/>
                <a:ea typeface="黑体" panose="02010609060101010101" charset="-122"/>
                <a:cs typeface="Times New Roman" panose="02020603050405020304" pitchFamily="18" charset="0"/>
                <a:sym typeface="+mn-ea"/>
              </a:rPr>
              <a:t>借款人及共同借款人在购房所在地购买唯一住房的，执行住房公积金首套住房贷款政策；购买第二套住房，执行住房公积金二套住房贷款政策。</a:t>
            </a:r>
            <a:endParaRPr lang="zh-CN" altLang="en-US" sz="1500" kern="100" dirty="0">
              <a:solidFill>
                <a:schemeClr val="tx1"/>
              </a:solidFill>
              <a:latin typeface="黑体" panose="02010609060101010101" charset="-122"/>
              <a:ea typeface="黑体" panose="02010609060101010101" charset="-122"/>
              <a:cs typeface="Times New Roman" panose="02020603050405020304" pitchFamily="18" charset="0"/>
            </a:endParaRPr>
          </a:p>
          <a:p>
            <a:pPr algn="just">
              <a:lnSpc>
                <a:spcPct val="130000"/>
              </a:lnSpc>
              <a:spcBef>
                <a:spcPct val="0"/>
              </a:spcBef>
              <a:spcAft>
                <a:spcPct val="0"/>
              </a:spcAft>
            </a:pPr>
            <a:endParaRPr lang="zh-CN" altLang="en-US" sz="1500" kern="100" dirty="0">
              <a:solidFill>
                <a:schemeClr val="tx1"/>
              </a:solidFill>
              <a:latin typeface="黑体" panose="02010609060101010101" charset="-122"/>
              <a:ea typeface="黑体" panose="02010609060101010101" charset="-122"/>
              <a:cs typeface="Times New Roman" panose="02020603050405020304" pitchFamily="18" charset="0"/>
              <a:sym typeface="+mn-ea"/>
            </a:endParaRPr>
          </a:p>
        </p:txBody>
      </p:sp>
      <p:cxnSp>
        <p:nvCxnSpPr>
          <p:cNvPr id="12" name="直接连接符 11"/>
          <p:cNvCxnSpPr/>
          <p:nvPr>
            <p:custDataLst>
              <p:tags r:id="rId9"/>
            </p:custDataLst>
          </p:nvPr>
        </p:nvCxnSpPr>
        <p:spPr>
          <a:xfrm>
            <a:off x="3508375" y="4328160"/>
            <a:ext cx="0" cy="1769745"/>
          </a:xfrm>
          <a:prstGeom prst="line">
            <a:avLst/>
          </a:prstGeom>
          <a:ln w="3175">
            <a:solidFill>
              <a:schemeClr val="accent2">
                <a:alpha val="44000"/>
              </a:schemeClr>
            </a:solidFill>
            <a:headEnd type="none" w="sm" len="sm"/>
            <a:tailEnd type="oval" w="sm" len="sm"/>
          </a:ln>
        </p:spPr>
        <p:style>
          <a:lnRef idx="2">
            <a:schemeClr val="accent1"/>
          </a:lnRef>
          <a:fillRef idx="0">
            <a:srgbClr val="FFFFFF"/>
          </a:fillRef>
          <a:effectRef idx="0">
            <a:srgbClr val="FFFFFF"/>
          </a:effectRef>
          <a:fontRef idx="minor">
            <a:schemeClr val="tx1"/>
          </a:fontRef>
        </p:style>
      </p:cxnSp>
      <p:sp>
        <p:nvSpPr>
          <p:cNvPr id="24" name="矩形 23"/>
          <p:cNvSpPr/>
          <p:nvPr>
            <p:custDataLst>
              <p:tags r:id="rId10"/>
            </p:custDataLst>
          </p:nvPr>
        </p:nvSpPr>
        <p:spPr>
          <a:xfrm>
            <a:off x="6285230" y="1636395"/>
            <a:ext cx="2841625" cy="67500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1500" b="1" kern="100" dirty="0" smtClean="0">
                <a:solidFill>
                  <a:schemeClr val="tx2">
                    <a:lumMod val="75000"/>
                  </a:schemeClr>
                </a:solidFill>
                <a:latin typeface="黑体" panose="02010609060101010101" charset="-122"/>
                <a:ea typeface="黑体" panose="02010609060101010101" charset="-122"/>
                <a:cs typeface="Times New Roman" panose="02020603050405020304" pitchFamily="18" charset="0"/>
                <a:sym typeface="+mn-ea"/>
              </a:rPr>
              <a:t>不再向购买第三套及以上住房；以及在全国范围内已使用过两次及以上住房公积金个人住房贷款的借款人及共同借款人发放住房公积金贷款。</a:t>
            </a:r>
            <a:endParaRPr lang="zh-CN" altLang="en-US" sz="1500" b="1" kern="100" dirty="0">
              <a:solidFill>
                <a:schemeClr val="tx2">
                  <a:lumMod val="75000"/>
                </a:schemeClr>
              </a:solidFill>
              <a:latin typeface="黑体" panose="02010609060101010101" charset="-122"/>
              <a:ea typeface="黑体" panose="02010609060101010101" charset="-122"/>
              <a:cs typeface="Times New Roman" panose="02020603050405020304" pitchFamily="18" charset="0"/>
            </a:endParaRPr>
          </a:p>
          <a:p>
            <a:pPr algn="just">
              <a:lnSpc>
                <a:spcPct val="130000"/>
              </a:lnSpc>
              <a:spcBef>
                <a:spcPct val="0"/>
              </a:spcBef>
              <a:spcAft>
                <a:spcPct val="0"/>
              </a:spcAft>
            </a:pPr>
            <a:endParaRPr lang="zh-CN" altLang="en-US" sz="1500">
              <a:solidFill>
                <a:schemeClr val="tx1">
                  <a:lumMod val="85000"/>
                  <a:lumOff val="15000"/>
                </a:schemeClr>
              </a:solidFill>
              <a:latin typeface="+mn-ea"/>
              <a:cs typeface="+mn-ea"/>
              <a:sym typeface="+mn-ea"/>
            </a:endParaRPr>
          </a:p>
        </p:txBody>
      </p:sp>
      <p:cxnSp>
        <p:nvCxnSpPr>
          <p:cNvPr id="15" name="直接连接符 14"/>
          <p:cNvCxnSpPr/>
          <p:nvPr>
            <p:custDataLst>
              <p:tags r:id="rId11"/>
            </p:custDataLst>
          </p:nvPr>
        </p:nvCxnSpPr>
        <p:spPr>
          <a:xfrm>
            <a:off x="6073775" y="1814830"/>
            <a:ext cx="0" cy="1769745"/>
          </a:xfrm>
          <a:prstGeom prst="line">
            <a:avLst/>
          </a:prstGeom>
          <a:ln w="3175">
            <a:solidFill>
              <a:schemeClr val="accent1">
                <a:alpha val="44000"/>
              </a:schemeClr>
            </a:solidFill>
            <a:headEnd type="oval" w="sm" len="sm"/>
            <a:tailEnd type="none" w="sm" len="sm"/>
          </a:ln>
        </p:spPr>
        <p:style>
          <a:lnRef idx="2">
            <a:schemeClr val="accent1"/>
          </a:lnRef>
          <a:fillRef idx="0">
            <a:srgbClr val="FFFFFF"/>
          </a:fillRef>
          <a:effectRef idx="0">
            <a:srgbClr val="FFFFFF"/>
          </a:effectRef>
          <a:fontRef idx="minor">
            <a:schemeClr val="tx1"/>
          </a:fontRef>
        </p:style>
      </p:cxnSp>
      <p:sp>
        <p:nvSpPr>
          <p:cNvPr id="26" name="矩形 25"/>
          <p:cNvSpPr/>
          <p:nvPr>
            <p:custDataLst>
              <p:tags r:id="rId12"/>
            </p:custDataLst>
          </p:nvPr>
        </p:nvSpPr>
        <p:spPr>
          <a:xfrm>
            <a:off x="8921115" y="4892040"/>
            <a:ext cx="2394585" cy="675005"/>
          </a:xfrm>
          <a:prstGeom prst="rect">
            <a:avLst/>
          </a:prstGeom>
          <a:noFill/>
        </p:spPr>
        <p:txBody>
          <a:bodyPr wrap="square" lIns="0" tIns="0" rIns="0" bIns="0" rtlCol="0" anchor="t" anchorCtr="0">
            <a:noAutofit/>
          </a:bodyPr>
          <a:lstStyle/>
          <a:p>
            <a:pPr algn="just">
              <a:lnSpc>
                <a:spcPct val="150000"/>
              </a:lnSpc>
            </a:pPr>
            <a:r>
              <a:rPr lang="zh-CN" altLang="en-US" sz="1500" b="1" kern="100" dirty="0" smtClean="0">
                <a:solidFill>
                  <a:schemeClr val="tx1"/>
                </a:solidFill>
                <a:latin typeface="黑体" panose="02010609060101010101" charset="-122"/>
                <a:ea typeface="黑体" panose="02010609060101010101" charset="-122"/>
                <a:cs typeface="Times New Roman" panose="02020603050405020304" pitchFamily="18" charset="0"/>
                <a:sym typeface="+mn-ea"/>
              </a:rPr>
              <a:t>住房套数以购房所在地不动产登记部门出具的信息为认定依据</a:t>
            </a:r>
            <a:endParaRPr lang="zh-CN" altLang="en-US" sz="1500" kern="100" dirty="0">
              <a:solidFill>
                <a:schemeClr val="tx1"/>
              </a:solidFill>
              <a:latin typeface="黑体" panose="02010609060101010101" charset="-122"/>
              <a:ea typeface="黑体" panose="02010609060101010101" charset="-122"/>
              <a:cs typeface="Times New Roman" panose="02020603050405020304" pitchFamily="18" charset="0"/>
            </a:endParaRPr>
          </a:p>
          <a:p>
            <a:pPr algn="just">
              <a:lnSpc>
                <a:spcPct val="150000"/>
              </a:lnSpc>
            </a:pPr>
            <a:endParaRPr lang="zh-CN" altLang="en-US" sz="1500" kern="100" dirty="0">
              <a:solidFill>
                <a:schemeClr val="tx1">
                  <a:lumMod val="65000"/>
                  <a:lumOff val="35000"/>
                </a:schemeClr>
              </a:solidFill>
              <a:latin typeface="微软雅黑" panose="020B0503020204020204" charset="-122"/>
              <a:ea typeface="微软雅黑" panose="020B0503020204020204" charset="-122"/>
              <a:cs typeface="Times New Roman" panose="02020603050405020304" pitchFamily="18" charset="0"/>
            </a:endParaRPr>
          </a:p>
          <a:p>
            <a:pPr algn="just">
              <a:lnSpc>
                <a:spcPct val="130000"/>
              </a:lnSpc>
              <a:spcBef>
                <a:spcPct val="0"/>
              </a:spcBef>
              <a:spcAft>
                <a:spcPct val="0"/>
              </a:spcAft>
            </a:pPr>
            <a:endParaRPr lang="zh-CN" altLang="en-US" sz="1500">
              <a:solidFill>
                <a:schemeClr val="tx1">
                  <a:lumMod val="85000"/>
                  <a:lumOff val="15000"/>
                </a:schemeClr>
              </a:solidFill>
              <a:latin typeface="+mn-ea"/>
              <a:cs typeface="+mn-ea"/>
              <a:sym typeface="+mn-ea"/>
            </a:endParaRPr>
          </a:p>
        </p:txBody>
      </p:sp>
      <p:cxnSp>
        <p:nvCxnSpPr>
          <p:cNvPr id="18" name="直接连接符 17"/>
          <p:cNvCxnSpPr/>
          <p:nvPr>
            <p:custDataLst>
              <p:tags r:id="rId13"/>
            </p:custDataLst>
          </p:nvPr>
        </p:nvCxnSpPr>
        <p:spPr>
          <a:xfrm>
            <a:off x="8679815" y="4344670"/>
            <a:ext cx="0" cy="1769745"/>
          </a:xfrm>
          <a:prstGeom prst="line">
            <a:avLst/>
          </a:prstGeom>
          <a:ln w="3175">
            <a:solidFill>
              <a:schemeClr val="accent2">
                <a:alpha val="44000"/>
              </a:schemeClr>
            </a:solidFill>
            <a:headEnd type="none" w="sm" len="sm"/>
            <a:tailEnd type="oval" w="sm" len="sm"/>
          </a:ln>
        </p:spPr>
        <p:style>
          <a:lnRef idx="2">
            <a:schemeClr val="accent1"/>
          </a:lnRef>
          <a:fillRef idx="0">
            <a:srgbClr val="FFFFFF"/>
          </a:fillRef>
          <a:effectRef idx="0">
            <a:srgbClr val="FFFFFF"/>
          </a:effectRef>
          <a:fontRef idx="minor">
            <a:schemeClr val="tx1"/>
          </a:fontRef>
        </p:style>
      </p:cxnSp>
    </p:spTree>
    <p:custDataLst>
      <p:tags r:id="rId1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idx="16389"/>
            <p:custDataLst>
              <p:tags r:id="rId1"/>
            </p:custDataLst>
          </p:nvPr>
        </p:nvSpPr>
        <p:spPr/>
        <p:txBody>
          <a:bodyPr/>
          <a:p>
            <a:r>
              <a:rPr lang="zh-CN" altLang="en-US"/>
              <a:t>02</a:t>
            </a:r>
            <a:endParaRPr lang="zh-CN" altLang="en-US"/>
          </a:p>
        </p:txBody>
      </p:sp>
      <p:sp>
        <p:nvSpPr>
          <p:cNvPr id="4" name="标题 1"/>
          <p:cNvSpPr>
            <a:spLocks noGrp="1"/>
          </p:cNvSpPr>
          <p:nvPr>
            <p:custDataLst>
              <p:tags r:id="rId2"/>
            </p:custDataLst>
          </p:nvPr>
        </p:nvSpPr>
        <p:spPr>
          <a:xfrm>
            <a:off x="934085" y="3702050"/>
            <a:ext cx="9665970" cy="1524000"/>
          </a:xfrm>
          <a:prstGeom prst="rect">
            <a:avLst/>
          </a:prstGeom>
          <a:noFill/>
        </p:spPr>
        <p:txBody>
          <a:bodyPr vert="horz" lIns="0" tIns="0" rIns="0" bIns="0" rtlCol="0" anchor="t">
            <a:normAutofit fontScale="90000"/>
          </a:bodyPr>
          <a:lstStyle>
            <a:lvl1pPr marL="0" indent="0" algn="ctr" defTabSz="914400" rtl="0" eaLnBrk="1" latinLnBrk="0" hangingPunct="1">
              <a:lnSpc>
                <a:spcPct val="104000"/>
              </a:lnSpc>
              <a:spcBef>
                <a:spcPct val="0"/>
              </a:spcBef>
              <a:spcAft>
                <a:spcPct val="0"/>
              </a:spcAft>
              <a:buNone/>
              <a:defRPr sz="4800" b="0" kern="1200" spc="0">
                <a:solidFill>
                  <a:schemeClr val="tx1"/>
                </a:solidFill>
                <a:latin typeface="+mj-lt"/>
                <a:ea typeface="+mj-ea"/>
                <a:cs typeface="+mj-cs"/>
              </a:defRPr>
            </a:lvl1pPr>
          </a:lstStyle>
          <a:p>
            <a:r>
              <a:rPr lang="zh-CN" altLang="en-US"/>
              <a:t>住房公积金个人住房贷款购房“一件事”</a:t>
            </a:r>
            <a:endParaRPr lang="zh-CN" altLang="en-US"/>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副标题 1"/>
          <p:cNvSpPr>
            <a:spLocks noGrp="1"/>
          </p:cNvSpPr>
          <p:nvPr>
            <p:ph type="subTitle" idx="16386"/>
            <p:custDataLst>
              <p:tags r:id="rId1"/>
            </p:custDataLst>
          </p:nvPr>
        </p:nvSpPr>
        <p:spPr/>
        <p:txBody>
          <a:bodyPr/>
          <a:p>
            <a:r>
              <a:rPr lang="zh-CN" altLang="en-US"/>
              <a:t>CONTENTS</a:t>
            </a:r>
            <a:endParaRPr lang="zh-CN" altLang="en-US"/>
          </a:p>
        </p:txBody>
      </p:sp>
      <p:sp>
        <p:nvSpPr>
          <p:cNvPr id="3" name="标题 2"/>
          <p:cNvSpPr>
            <a:spLocks noGrp="1"/>
          </p:cNvSpPr>
          <p:nvPr>
            <p:ph type="ctrTitle" idx="16385"/>
            <p:custDataLst>
              <p:tags r:id="rId2"/>
            </p:custDataLst>
          </p:nvPr>
        </p:nvSpPr>
        <p:spPr/>
        <p:txBody>
          <a:bodyPr>
            <a:normAutofit fontScale="90000"/>
          </a:bodyPr>
          <a:p>
            <a:r>
              <a:rPr lang="zh-CN" altLang="en-US"/>
              <a:t>目录</a:t>
            </a:r>
            <a:endParaRPr lang="zh-CN" altLang="en-US"/>
          </a:p>
        </p:txBody>
      </p:sp>
      <p:sp>
        <p:nvSpPr>
          <p:cNvPr id="4" name="文本占位符 3"/>
          <p:cNvSpPr>
            <a:spLocks noGrp="1"/>
          </p:cNvSpPr>
          <p:nvPr>
            <p:ph type="body" idx="16388"/>
            <p:custDataLst>
              <p:tags r:id="rId3"/>
            </p:custDataLst>
          </p:nvPr>
        </p:nvSpPr>
        <p:spPr>
          <a:xfrm>
            <a:off x="3704590" y="1760220"/>
            <a:ext cx="596900" cy="508000"/>
          </a:xfrm>
        </p:spPr>
        <p:txBody>
          <a:bodyPr/>
          <a:p>
            <a:r>
              <a:rPr lang="zh-CN" altLang="en-US"/>
              <a:t>01</a:t>
            </a:r>
            <a:endParaRPr lang="zh-CN" altLang="en-US"/>
          </a:p>
        </p:txBody>
      </p:sp>
      <p:sp>
        <p:nvSpPr>
          <p:cNvPr id="5" name="装饰  8"/>
          <p:cNvSpPr>
            <a:spLocks noGrp="1"/>
          </p:cNvSpPr>
          <p:nvPr>
            <p:ph type="body" idx="16395"/>
            <p:custDataLst>
              <p:tags r:id="rId4"/>
            </p:custDataLst>
          </p:nvPr>
        </p:nvSpPr>
        <p:spPr>
          <a:xfrm>
            <a:off x="4485640" y="1684020"/>
            <a:ext cx="25400" cy="762000"/>
          </a:xfrm>
        </p:spPr>
        <p:txBody>
          <a:bodyPr/>
          <a:p>
            <a:r>
              <a:rPr lang="zh-CN" altLang="en-US"/>
              <a:t> </a:t>
            </a:r>
            <a:endParaRPr lang="zh-CN" altLang="en-US"/>
          </a:p>
        </p:txBody>
      </p:sp>
      <p:sp>
        <p:nvSpPr>
          <p:cNvPr id="6" name="文本占位符 5"/>
          <p:cNvSpPr>
            <a:spLocks noGrp="1"/>
          </p:cNvSpPr>
          <p:nvPr>
            <p:ph type="body" idx="16387"/>
            <p:custDataLst>
              <p:tags r:id="rId5"/>
            </p:custDataLst>
          </p:nvPr>
        </p:nvSpPr>
        <p:spPr>
          <a:xfrm>
            <a:off x="4714240" y="1607820"/>
            <a:ext cx="2324100" cy="914400"/>
          </a:xfrm>
        </p:spPr>
        <p:txBody>
          <a:bodyPr/>
          <a:p>
            <a:r>
              <a:rPr lang="zh-CN" altLang="en-US"/>
              <a:t>南昌公积金贷款政策解读</a:t>
            </a:r>
            <a:endParaRPr lang="zh-CN" altLang="en-US"/>
          </a:p>
        </p:txBody>
      </p:sp>
      <p:sp>
        <p:nvSpPr>
          <p:cNvPr id="7" name="文本占位符 6"/>
          <p:cNvSpPr>
            <a:spLocks noGrp="1"/>
          </p:cNvSpPr>
          <p:nvPr>
            <p:ph type="body" idx="16390"/>
            <p:custDataLst>
              <p:tags r:id="rId6"/>
            </p:custDataLst>
          </p:nvPr>
        </p:nvSpPr>
        <p:spPr>
          <a:xfrm>
            <a:off x="7628890" y="1760220"/>
            <a:ext cx="596900" cy="508000"/>
          </a:xfrm>
        </p:spPr>
        <p:txBody>
          <a:bodyPr/>
          <a:p>
            <a:r>
              <a:rPr lang="zh-CN" altLang="en-US"/>
              <a:t>02</a:t>
            </a:r>
            <a:endParaRPr lang="zh-CN" altLang="en-US"/>
          </a:p>
        </p:txBody>
      </p:sp>
      <p:sp>
        <p:nvSpPr>
          <p:cNvPr id="8" name="装饰  1"/>
          <p:cNvSpPr>
            <a:spLocks noGrp="1"/>
          </p:cNvSpPr>
          <p:nvPr>
            <p:ph type="body" idx="16396"/>
            <p:custDataLst>
              <p:tags r:id="rId7"/>
            </p:custDataLst>
          </p:nvPr>
        </p:nvSpPr>
        <p:spPr>
          <a:xfrm>
            <a:off x="8409940" y="1684020"/>
            <a:ext cx="25400" cy="762000"/>
          </a:xfrm>
        </p:spPr>
        <p:txBody>
          <a:bodyPr/>
          <a:p>
            <a:r>
              <a:rPr lang="zh-CN" altLang="en-US"/>
              <a:t> </a:t>
            </a:r>
            <a:endParaRPr lang="zh-CN" altLang="en-US"/>
          </a:p>
        </p:txBody>
      </p:sp>
      <p:sp>
        <p:nvSpPr>
          <p:cNvPr id="9" name="文本占位符 8"/>
          <p:cNvSpPr>
            <a:spLocks noGrp="1"/>
          </p:cNvSpPr>
          <p:nvPr>
            <p:ph type="body" idx="16389"/>
            <p:custDataLst>
              <p:tags r:id="rId8"/>
            </p:custDataLst>
          </p:nvPr>
        </p:nvSpPr>
        <p:spPr>
          <a:xfrm>
            <a:off x="8619490" y="1760220"/>
            <a:ext cx="2720340" cy="914400"/>
          </a:xfrm>
        </p:spPr>
        <p:txBody>
          <a:bodyPr>
            <a:noAutofit/>
          </a:bodyPr>
          <a:p>
            <a:r>
              <a:rPr lang="zh-CN" altLang="en-US" sz="2300">
                <a:sym typeface="+mn-ea"/>
              </a:rPr>
              <a:t>住房公积金个人住房贷款购房“一件事”</a:t>
            </a:r>
            <a:endParaRPr lang="zh-CN" altLang="en-US" sz="2300"/>
          </a:p>
          <a:p>
            <a:endParaRPr lang="zh-CN" altLang="en-US" sz="2300"/>
          </a:p>
        </p:txBody>
      </p:sp>
      <p:sp>
        <p:nvSpPr>
          <p:cNvPr id="10" name="文本占位符 9"/>
          <p:cNvSpPr>
            <a:spLocks noGrp="1"/>
          </p:cNvSpPr>
          <p:nvPr>
            <p:ph type="body" idx="16392"/>
            <p:custDataLst>
              <p:tags r:id="rId9"/>
            </p:custDataLst>
          </p:nvPr>
        </p:nvSpPr>
        <p:spPr>
          <a:xfrm>
            <a:off x="3704590" y="4213860"/>
            <a:ext cx="596900" cy="508000"/>
          </a:xfrm>
        </p:spPr>
        <p:txBody>
          <a:bodyPr/>
          <a:p>
            <a:r>
              <a:rPr lang="zh-CN" altLang="en-US"/>
              <a:t>03</a:t>
            </a:r>
            <a:endParaRPr lang="zh-CN" altLang="en-US"/>
          </a:p>
        </p:txBody>
      </p:sp>
      <p:sp>
        <p:nvSpPr>
          <p:cNvPr id="11" name="装饰  4"/>
          <p:cNvSpPr>
            <a:spLocks noGrp="1"/>
          </p:cNvSpPr>
          <p:nvPr>
            <p:ph type="body" idx="16397"/>
            <p:custDataLst>
              <p:tags r:id="rId10"/>
            </p:custDataLst>
          </p:nvPr>
        </p:nvSpPr>
        <p:spPr>
          <a:xfrm>
            <a:off x="4485640" y="4137660"/>
            <a:ext cx="25400" cy="762000"/>
          </a:xfrm>
        </p:spPr>
        <p:txBody>
          <a:bodyPr/>
          <a:p>
            <a:r>
              <a:rPr lang="zh-CN" altLang="en-US"/>
              <a:t> </a:t>
            </a:r>
            <a:endParaRPr lang="zh-CN" altLang="en-US"/>
          </a:p>
        </p:txBody>
      </p:sp>
      <p:sp>
        <p:nvSpPr>
          <p:cNvPr id="12" name="文本占位符 11"/>
          <p:cNvSpPr>
            <a:spLocks noGrp="1"/>
          </p:cNvSpPr>
          <p:nvPr>
            <p:ph type="body" idx="16391"/>
            <p:custDataLst>
              <p:tags r:id="rId11"/>
            </p:custDataLst>
          </p:nvPr>
        </p:nvSpPr>
        <p:spPr>
          <a:xfrm>
            <a:off x="4714240" y="4061460"/>
            <a:ext cx="2324100" cy="914400"/>
          </a:xfrm>
        </p:spPr>
        <p:txBody>
          <a:bodyPr/>
          <a:p>
            <a:r>
              <a:rPr lang="zh-CN" altLang="en-US"/>
              <a:t>公积金贷款+不动产登记业务</a:t>
            </a:r>
            <a:endParaRPr lang="zh-CN" altLang="en-US"/>
          </a:p>
        </p:txBody>
      </p:sp>
      <p:sp>
        <p:nvSpPr>
          <p:cNvPr id="13" name="文本占位符 12"/>
          <p:cNvSpPr>
            <a:spLocks noGrp="1"/>
          </p:cNvSpPr>
          <p:nvPr>
            <p:ph type="body" idx="16394"/>
            <p:custDataLst>
              <p:tags r:id="rId12"/>
            </p:custDataLst>
          </p:nvPr>
        </p:nvSpPr>
        <p:spPr>
          <a:xfrm>
            <a:off x="7628890" y="4213860"/>
            <a:ext cx="596900" cy="508000"/>
          </a:xfrm>
        </p:spPr>
        <p:txBody>
          <a:bodyPr/>
          <a:p>
            <a:r>
              <a:rPr lang="zh-CN" altLang="en-US"/>
              <a:t>04</a:t>
            </a:r>
            <a:endParaRPr lang="zh-CN" altLang="en-US"/>
          </a:p>
        </p:txBody>
      </p:sp>
      <p:sp>
        <p:nvSpPr>
          <p:cNvPr id="14" name="装饰  7"/>
          <p:cNvSpPr>
            <a:spLocks noGrp="1"/>
          </p:cNvSpPr>
          <p:nvPr>
            <p:ph type="body" idx="16398"/>
            <p:custDataLst>
              <p:tags r:id="rId13"/>
            </p:custDataLst>
          </p:nvPr>
        </p:nvSpPr>
        <p:spPr>
          <a:xfrm>
            <a:off x="8409940" y="4137660"/>
            <a:ext cx="25400" cy="762000"/>
          </a:xfrm>
        </p:spPr>
        <p:txBody>
          <a:bodyPr/>
          <a:p>
            <a:r>
              <a:rPr lang="zh-CN" altLang="en-US"/>
              <a:t> </a:t>
            </a:r>
            <a:endParaRPr lang="zh-CN" altLang="en-US"/>
          </a:p>
        </p:txBody>
      </p:sp>
      <p:sp>
        <p:nvSpPr>
          <p:cNvPr id="15" name="文本占位符 14"/>
          <p:cNvSpPr>
            <a:spLocks noGrp="1"/>
          </p:cNvSpPr>
          <p:nvPr>
            <p:ph type="body" idx="16393"/>
            <p:custDataLst>
              <p:tags r:id="rId14"/>
            </p:custDataLst>
          </p:nvPr>
        </p:nvSpPr>
        <p:spPr>
          <a:xfrm>
            <a:off x="8638540" y="4061460"/>
            <a:ext cx="2516505" cy="914400"/>
          </a:xfrm>
        </p:spPr>
        <p:txBody>
          <a:bodyPr/>
          <a:p>
            <a:r>
              <a:rPr lang="zh-CN" altLang="en-US"/>
              <a:t>未来联动：持续拓展服务边界</a:t>
            </a:r>
            <a:endParaRPr lang="zh-CN" altLang="en-US"/>
          </a:p>
        </p:txBody>
      </p:sp>
    </p:spTree>
    <p:custDataLst>
      <p:tags r:id="rId1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标题 19"/>
          <p:cNvSpPr>
            <a:spLocks noGrp="1"/>
          </p:cNvSpPr>
          <p:nvPr>
            <p:ph type="title"/>
            <p:custDataLst>
              <p:tags r:id="rId1"/>
            </p:custDataLst>
          </p:nvPr>
        </p:nvSpPr>
        <p:spPr/>
        <p:txBody>
          <a:bodyPr/>
          <a:lstStyle/>
          <a:p>
            <a:r>
              <a:rPr lang="zh-CN" altLang="en-US"/>
              <a:t>背景与总体要求</a:t>
            </a:r>
            <a:endParaRPr lang="zh-CN" altLang="en-US"/>
          </a:p>
        </p:txBody>
      </p:sp>
      <p:pic>
        <p:nvPicPr>
          <p:cNvPr id="21" name="http://photo-static-api.fotomore.com/creative/vcg/400/new/VCG211291813401.jpg" descr="C:/Users/wps/Desktop/1219单页/media/image19.jpegimage19"/>
          <p:cNvPicPr>
            <a:picLocks noChangeAspect="1"/>
          </p:cNvPicPr>
          <p:nvPr>
            <p:custDataLst>
              <p:tags r:id="rId2"/>
            </p:custDataLst>
          </p:nvPr>
        </p:nvPicPr>
        <p:blipFill>
          <a:blip r:embed="rId3"/>
          <a:srcRect l="2669" r="2669"/>
          <a:stretch>
            <a:fillRect/>
          </a:stretch>
        </p:blipFill>
        <p:spPr>
          <a:xfrm>
            <a:off x="1885319" y="1747432"/>
            <a:ext cx="3816458" cy="1809759"/>
          </a:xfrm>
          <a:prstGeom prst="round2SameRect">
            <a:avLst>
              <a:gd name="adj1" fmla="val 8956"/>
              <a:gd name="adj2" fmla="val 0"/>
            </a:avLst>
          </a:prstGeom>
          <a:solidFill>
            <a:schemeClr val="accent1"/>
          </a:solidFill>
          <a:ln w="6350">
            <a:solidFill>
              <a:schemeClr val="accent1">
                <a:alpha val="20000"/>
              </a:schemeClr>
            </a:solidFill>
          </a:ln>
        </p:spPr>
      </p:pic>
      <p:sp>
        <p:nvSpPr>
          <p:cNvPr id="22" name="矩形 2"/>
          <p:cNvSpPr/>
          <p:nvPr>
            <p:custDataLst>
              <p:tags r:id="rId4"/>
            </p:custDataLst>
          </p:nvPr>
        </p:nvSpPr>
        <p:spPr>
          <a:xfrm>
            <a:off x="1884197" y="4158542"/>
            <a:ext cx="3815813" cy="1694172"/>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200" dirty="0">
                <a:solidFill>
                  <a:schemeClr val="tx1">
                    <a:lumMod val="85000"/>
                    <a:lumOff val="15000"/>
                  </a:schemeClr>
                </a:solidFill>
                <a:latin typeface="+mn-ea"/>
                <a:cs typeface="+mn-ea"/>
              </a:rPr>
              <a:t>《国务院关于进一步优化政务服务提升行政效能推动</a:t>
            </a:r>
            <a:r>
              <a:rPr lang="en-US" altLang="zh-CN" sz="1200" dirty="0">
                <a:solidFill>
                  <a:schemeClr val="tx1">
                    <a:lumMod val="85000"/>
                    <a:lumOff val="15000"/>
                  </a:schemeClr>
                </a:solidFill>
                <a:latin typeface="+mn-ea"/>
                <a:cs typeface="+mn-ea"/>
              </a:rPr>
              <a:t>“</a:t>
            </a:r>
            <a:r>
              <a:rPr lang="zh-CN" altLang="en-US" sz="1200" dirty="0">
                <a:solidFill>
                  <a:schemeClr val="tx1">
                    <a:lumMod val="85000"/>
                    <a:lumOff val="15000"/>
                  </a:schemeClr>
                </a:solidFill>
                <a:latin typeface="+mn-ea"/>
                <a:cs typeface="+mn-ea"/>
              </a:rPr>
              <a:t>高效办成一件事</a:t>
            </a:r>
            <a:r>
              <a:rPr lang="en-US" altLang="zh-CN" sz="1200" dirty="0">
                <a:solidFill>
                  <a:schemeClr val="tx1">
                    <a:lumMod val="85000"/>
                    <a:lumOff val="15000"/>
                  </a:schemeClr>
                </a:solidFill>
                <a:latin typeface="+mn-ea"/>
                <a:cs typeface="+mn-ea"/>
              </a:rPr>
              <a:t>”</a:t>
            </a:r>
            <a:r>
              <a:rPr lang="zh-CN" altLang="en-US" sz="1200" dirty="0">
                <a:solidFill>
                  <a:schemeClr val="tx1">
                    <a:lumMod val="85000"/>
                    <a:lumOff val="15000"/>
                  </a:schemeClr>
                </a:solidFill>
                <a:latin typeface="+mn-ea"/>
                <a:cs typeface="+mn-ea"/>
              </a:rPr>
              <a:t>的指导意见》</a:t>
            </a:r>
            <a:endParaRPr lang="zh-CN" altLang="en-US" sz="1200" dirty="0">
              <a:solidFill>
                <a:schemeClr val="tx1">
                  <a:lumMod val="85000"/>
                  <a:lumOff val="15000"/>
                </a:schemeClr>
              </a:solidFill>
              <a:latin typeface="+mn-ea"/>
              <a:cs typeface="+mn-ea"/>
            </a:endParaRPr>
          </a:p>
          <a:p>
            <a:pPr algn="just">
              <a:lnSpc>
                <a:spcPct val="150000"/>
              </a:lnSpc>
              <a:spcBef>
                <a:spcPct val="0"/>
              </a:spcBef>
              <a:spcAft>
                <a:spcPct val="0"/>
              </a:spcAft>
            </a:pPr>
            <a:r>
              <a:rPr lang="zh-CN" altLang="en-US" sz="1200" dirty="0">
                <a:solidFill>
                  <a:schemeClr val="tx1">
                    <a:lumMod val="85000"/>
                    <a:lumOff val="15000"/>
                  </a:schemeClr>
                </a:solidFill>
                <a:latin typeface="+mn-ea"/>
                <a:cs typeface="+mn-ea"/>
              </a:rPr>
              <a:t>《国务院办公厅关于印发</a:t>
            </a:r>
            <a:r>
              <a:rPr lang="en-US" altLang="zh-CN" sz="1200" dirty="0">
                <a:solidFill>
                  <a:schemeClr val="tx1">
                    <a:lumMod val="85000"/>
                    <a:lumOff val="15000"/>
                  </a:schemeClr>
                </a:solidFill>
                <a:latin typeface="+mn-ea"/>
                <a:cs typeface="+mn-ea"/>
              </a:rPr>
              <a:t>&lt;“</a:t>
            </a:r>
            <a:r>
              <a:rPr lang="zh-CN" altLang="en-US" sz="1200" dirty="0">
                <a:solidFill>
                  <a:schemeClr val="tx1">
                    <a:lumMod val="85000"/>
                    <a:lumOff val="15000"/>
                  </a:schemeClr>
                </a:solidFill>
                <a:latin typeface="+mn-ea"/>
                <a:cs typeface="+mn-ea"/>
              </a:rPr>
              <a:t>高效办成一件事</a:t>
            </a:r>
            <a:r>
              <a:rPr lang="en-US" altLang="zh-CN" sz="1200" dirty="0">
                <a:solidFill>
                  <a:schemeClr val="tx1">
                    <a:lumMod val="85000"/>
                    <a:lumOff val="15000"/>
                  </a:schemeClr>
                </a:solidFill>
                <a:latin typeface="+mn-ea"/>
                <a:cs typeface="+mn-ea"/>
              </a:rPr>
              <a:t>”2024</a:t>
            </a:r>
            <a:r>
              <a:rPr lang="zh-CN" altLang="en-US" sz="1200" dirty="0">
                <a:solidFill>
                  <a:schemeClr val="tx1">
                    <a:lumMod val="85000"/>
                    <a:lumOff val="15000"/>
                  </a:schemeClr>
                </a:solidFill>
                <a:latin typeface="+mn-ea"/>
                <a:cs typeface="+mn-ea"/>
              </a:rPr>
              <a:t>年度新一批重点事项清单</a:t>
            </a:r>
            <a:r>
              <a:rPr lang="en-US" altLang="zh-CN" sz="1200" dirty="0">
                <a:solidFill>
                  <a:schemeClr val="tx1">
                    <a:lumMod val="85000"/>
                    <a:lumOff val="15000"/>
                  </a:schemeClr>
                </a:solidFill>
                <a:latin typeface="+mn-ea"/>
                <a:cs typeface="+mn-ea"/>
              </a:rPr>
              <a:t>&gt;</a:t>
            </a:r>
            <a:r>
              <a:rPr lang="zh-CN" altLang="en-US" sz="1200" dirty="0">
                <a:solidFill>
                  <a:schemeClr val="tx1">
                    <a:lumMod val="85000"/>
                    <a:lumOff val="15000"/>
                  </a:schemeClr>
                </a:solidFill>
                <a:latin typeface="+mn-ea"/>
                <a:cs typeface="+mn-ea"/>
              </a:rPr>
              <a:t>的通知》</a:t>
            </a:r>
            <a:endParaRPr lang="zh-CN" altLang="en-US" sz="1200" dirty="0">
              <a:solidFill>
                <a:schemeClr val="tx1">
                  <a:lumMod val="85000"/>
                  <a:lumOff val="15000"/>
                </a:schemeClr>
              </a:solidFill>
              <a:latin typeface="+mn-ea"/>
              <a:cs typeface="+mn-ea"/>
            </a:endParaRPr>
          </a:p>
          <a:p>
            <a:pPr algn="just">
              <a:lnSpc>
                <a:spcPct val="150000"/>
              </a:lnSpc>
              <a:spcBef>
                <a:spcPct val="0"/>
              </a:spcBef>
              <a:spcAft>
                <a:spcPct val="0"/>
              </a:spcAft>
            </a:pPr>
            <a:r>
              <a:rPr lang="zh-CN" altLang="en-US" sz="1200" dirty="0">
                <a:solidFill>
                  <a:schemeClr val="tx1">
                    <a:lumMod val="85000"/>
                    <a:lumOff val="15000"/>
                  </a:schemeClr>
                </a:solidFill>
                <a:latin typeface="+mn-ea"/>
                <a:cs typeface="+mn-ea"/>
              </a:rPr>
              <a:t>《江西省人民政府办公厅关于印发</a:t>
            </a:r>
            <a:r>
              <a:rPr lang="en-US" altLang="zh-CN" sz="1200" dirty="0">
                <a:solidFill>
                  <a:schemeClr val="tx1">
                    <a:lumMod val="85000"/>
                    <a:lumOff val="15000"/>
                  </a:schemeClr>
                </a:solidFill>
                <a:latin typeface="+mn-ea"/>
                <a:cs typeface="+mn-ea"/>
              </a:rPr>
              <a:t>&lt;“</a:t>
            </a:r>
            <a:r>
              <a:rPr lang="zh-CN" altLang="en-US" sz="1200" dirty="0">
                <a:solidFill>
                  <a:schemeClr val="tx1">
                    <a:lumMod val="85000"/>
                    <a:lumOff val="15000"/>
                  </a:schemeClr>
                </a:solidFill>
                <a:latin typeface="+mn-ea"/>
                <a:cs typeface="+mn-ea"/>
              </a:rPr>
              <a:t>高效办成一件事</a:t>
            </a:r>
            <a:r>
              <a:rPr lang="en-US" altLang="zh-CN" sz="1200" dirty="0">
                <a:solidFill>
                  <a:schemeClr val="tx1">
                    <a:lumMod val="85000"/>
                    <a:lumOff val="15000"/>
                  </a:schemeClr>
                </a:solidFill>
                <a:latin typeface="+mn-ea"/>
                <a:cs typeface="+mn-ea"/>
              </a:rPr>
              <a:t>”2024</a:t>
            </a:r>
            <a:r>
              <a:rPr lang="zh-CN" altLang="en-US" sz="1200" dirty="0">
                <a:solidFill>
                  <a:schemeClr val="tx1">
                    <a:lumMod val="85000"/>
                    <a:lumOff val="15000"/>
                  </a:schemeClr>
                </a:solidFill>
                <a:latin typeface="+mn-ea"/>
                <a:cs typeface="+mn-ea"/>
              </a:rPr>
              <a:t>年度新一批重点事项清单</a:t>
            </a:r>
            <a:r>
              <a:rPr lang="en-US" altLang="zh-CN" sz="1200" dirty="0">
                <a:solidFill>
                  <a:schemeClr val="tx1">
                    <a:lumMod val="85000"/>
                    <a:lumOff val="15000"/>
                  </a:schemeClr>
                </a:solidFill>
                <a:latin typeface="+mn-ea"/>
                <a:cs typeface="+mn-ea"/>
              </a:rPr>
              <a:t>&gt;</a:t>
            </a:r>
            <a:r>
              <a:rPr lang="zh-CN" altLang="en-US" sz="1200" dirty="0">
                <a:solidFill>
                  <a:schemeClr val="tx1">
                    <a:lumMod val="85000"/>
                    <a:lumOff val="15000"/>
                  </a:schemeClr>
                </a:solidFill>
                <a:latin typeface="+mn-ea"/>
                <a:cs typeface="+mn-ea"/>
              </a:rPr>
              <a:t>的通知》</a:t>
            </a:r>
            <a:endParaRPr lang="zh-CN" altLang="en-US" sz="1200" dirty="0">
              <a:solidFill>
                <a:schemeClr val="tx1">
                  <a:lumMod val="85000"/>
                  <a:lumOff val="15000"/>
                </a:schemeClr>
              </a:solidFill>
              <a:latin typeface="+mn-ea"/>
              <a:cs typeface="+mn-ea"/>
            </a:endParaRPr>
          </a:p>
        </p:txBody>
      </p:sp>
      <p:sp>
        <p:nvSpPr>
          <p:cNvPr id="23" name="矩形 5"/>
          <p:cNvSpPr/>
          <p:nvPr>
            <p:custDataLst>
              <p:tags r:id="rId5"/>
            </p:custDataLst>
          </p:nvPr>
        </p:nvSpPr>
        <p:spPr>
          <a:xfrm>
            <a:off x="1884758" y="3797268"/>
            <a:ext cx="3815813" cy="328737"/>
          </a:xfrm>
          <a:prstGeom prst="rect">
            <a:avLst/>
          </a:prstGeom>
          <a:noFill/>
        </p:spPr>
        <p:txBody>
          <a:bodyPr wrap="square" lIns="0" tIns="0" rIns="0" bIns="0" rtlCol="0" anchor="b" anchorCtr="0">
            <a:noAutofit/>
          </a:bodyPr>
          <a:p>
            <a:pPr>
              <a:spcBef>
                <a:spcPct val="0"/>
              </a:spcBef>
              <a:spcAft>
                <a:spcPct val="0"/>
              </a:spcAft>
            </a:pPr>
            <a:r>
              <a:rPr lang="zh-CN" altLang="en-US" sz="2000" b="1" dirty="0">
                <a:solidFill>
                  <a:schemeClr val="accent1"/>
                </a:solidFill>
                <a:latin typeface="+mn-ea"/>
                <a:cs typeface="+mn-ea"/>
              </a:rPr>
              <a:t>政策背景</a:t>
            </a:r>
            <a:endParaRPr lang="zh-CN" altLang="en-US" sz="2000" b="1" dirty="0">
              <a:solidFill>
                <a:schemeClr val="accent1"/>
              </a:solidFill>
              <a:latin typeface="+mn-ea"/>
              <a:cs typeface="+mn-ea"/>
            </a:endParaRPr>
          </a:p>
        </p:txBody>
      </p:sp>
      <p:pic>
        <p:nvPicPr>
          <p:cNvPr id="24" name="http://photo-static-api.fotomore.com/creative/vcg/400/new/VCG211291813401.jpg" descr="C:/Users/wps/Desktop/1219单页/media/image3.jpegimage3"/>
          <p:cNvPicPr>
            <a:picLocks noChangeAspect="1"/>
          </p:cNvPicPr>
          <p:nvPr>
            <p:custDataLst>
              <p:tags r:id="rId6"/>
            </p:custDataLst>
          </p:nvPr>
        </p:nvPicPr>
        <p:blipFill rotWithShape="1">
          <a:blip r:embed="rId7"/>
          <a:srcRect l="2674" r="2674"/>
          <a:stretch>
            <a:fillRect/>
          </a:stretch>
        </p:blipFill>
        <p:spPr>
          <a:xfrm>
            <a:off x="6491558" y="1746871"/>
            <a:ext cx="3816458" cy="1809976"/>
          </a:xfrm>
          <a:prstGeom prst="round2SameRect">
            <a:avLst>
              <a:gd name="adj1" fmla="val 8956"/>
              <a:gd name="adj2" fmla="val 0"/>
            </a:avLst>
          </a:prstGeom>
          <a:solidFill>
            <a:schemeClr val="accent2"/>
          </a:solidFill>
          <a:ln w="6350">
            <a:solidFill>
              <a:schemeClr val="accent2">
                <a:alpha val="20000"/>
              </a:schemeClr>
            </a:solidFill>
          </a:ln>
        </p:spPr>
      </p:pic>
      <p:sp>
        <p:nvSpPr>
          <p:cNvPr id="25" name="矩形 7"/>
          <p:cNvSpPr/>
          <p:nvPr>
            <p:custDataLst>
              <p:tags r:id="rId8"/>
            </p:custDataLst>
          </p:nvPr>
        </p:nvSpPr>
        <p:spPr>
          <a:xfrm>
            <a:off x="6490335" y="4157980"/>
            <a:ext cx="3933190" cy="1694180"/>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400">
                <a:solidFill>
                  <a:schemeClr val="tx1">
                    <a:lumMod val="85000"/>
                    <a:lumOff val="15000"/>
                  </a:schemeClr>
                </a:solidFill>
                <a:latin typeface="+mn-ea"/>
                <a:cs typeface="+mn-ea"/>
              </a:rPr>
              <a:t>围绕网签备案、信息查询核验、贷款审批、房地产交易税费申报、不动产抵押登记等相关业务，推进“一件事”一揽子办理，助力群众办事“减环节、减材料、减时限、减跑动”，构建便民、快捷、高效的服务模式，提升群众满意度、获得感。</a:t>
            </a:r>
            <a:endParaRPr lang="zh-CN" altLang="en-US" sz="1400">
              <a:solidFill>
                <a:schemeClr val="tx1">
                  <a:lumMod val="85000"/>
                  <a:lumOff val="15000"/>
                </a:schemeClr>
              </a:solidFill>
              <a:latin typeface="+mn-ea"/>
              <a:cs typeface="+mn-ea"/>
            </a:endParaRPr>
          </a:p>
        </p:txBody>
      </p:sp>
      <p:sp>
        <p:nvSpPr>
          <p:cNvPr id="26" name="矩形 9"/>
          <p:cNvSpPr/>
          <p:nvPr>
            <p:custDataLst>
              <p:tags r:id="rId9"/>
            </p:custDataLst>
          </p:nvPr>
        </p:nvSpPr>
        <p:spPr>
          <a:xfrm>
            <a:off x="6490997" y="3796707"/>
            <a:ext cx="3816375" cy="328737"/>
          </a:xfrm>
          <a:prstGeom prst="rect">
            <a:avLst/>
          </a:prstGeom>
          <a:noFill/>
        </p:spPr>
        <p:txBody>
          <a:bodyPr wrap="square" lIns="0" tIns="0" rIns="0" bIns="0" rtlCol="0" anchor="b" anchorCtr="0">
            <a:noAutofit/>
          </a:bodyPr>
          <a:p>
            <a:pPr>
              <a:spcBef>
                <a:spcPct val="0"/>
              </a:spcBef>
              <a:spcAft>
                <a:spcPct val="0"/>
              </a:spcAft>
            </a:pPr>
            <a:r>
              <a:rPr lang="zh-CN" altLang="en-US" sz="2000" b="1">
                <a:solidFill>
                  <a:schemeClr val="accent2"/>
                </a:solidFill>
                <a:latin typeface="+mn-ea"/>
                <a:cs typeface="+mn-ea"/>
              </a:rPr>
              <a:t>总体目标</a:t>
            </a:r>
            <a:endParaRPr lang="zh-CN" altLang="en-US" sz="2000" b="1">
              <a:solidFill>
                <a:schemeClr val="accent2"/>
              </a:solidFill>
              <a:latin typeface="+mn-ea"/>
              <a:cs typeface="+mn-ea"/>
            </a:endParaRPr>
          </a:p>
        </p:txBody>
      </p:sp>
      <p:sp>
        <p:nvSpPr>
          <p:cNvPr id="27" name="任意多边形: 形状 6"/>
          <p:cNvSpPr/>
          <p:nvPr>
            <p:custDataLst>
              <p:tags r:id="rId10"/>
            </p:custDataLst>
          </p:nvPr>
        </p:nvSpPr>
        <p:spPr>
          <a:xfrm flipV="1">
            <a:off x="1885319" y="3671046"/>
            <a:ext cx="3814921" cy="102498"/>
          </a:xfrm>
          <a:custGeom>
            <a:avLst/>
            <a:gdLst>
              <a:gd name="connsiteX0" fmla="*/ 547120 w 2446788"/>
              <a:gd name="connsiteY0" fmla="*/ 0 h 733405"/>
              <a:gd name="connsiteX1" fmla="*/ 637681 w 2446788"/>
              <a:gd name="connsiteY1" fmla="*/ 116022 h 733405"/>
              <a:gd name="connsiteX2" fmla="*/ 2446788 w 2446788"/>
              <a:gd name="connsiteY2" fmla="*/ 116022 h 733405"/>
              <a:gd name="connsiteX3" fmla="*/ 2446788 w 2446788"/>
              <a:gd name="connsiteY3" fmla="*/ 733405 h 733405"/>
              <a:gd name="connsiteX4" fmla="*/ 0 w 2446788"/>
              <a:gd name="connsiteY4" fmla="*/ 733405 h 733405"/>
              <a:gd name="connsiteX5" fmla="*/ 0 w 2446788"/>
              <a:gd name="connsiteY5" fmla="*/ 116022 h 733405"/>
              <a:gd name="connsiteX6" fmla="*/ 456559 w 2446788"/>
              <a:gd name="connsiteY6" fmla="*/ 116022 h 733405"/>
              <a:gd name="connsiteX0-1" fmla="*/ 2446788 w 2538228"/>
              <a:gd name="connsiteY0-2" fmla="*/ 733405 h 824845"/>
              <a:gd name="connsiteX1-3" fmla="*/ 0 w 2538228"/>
              <a:gd name="connsiteY1-4" fmla="*/ 733405 h 824845"/>
              <a:gd name="connsiteX2-5" fmla="*/ 0 w 2538228"/>
              <a:gd name="connsiteY2-6" fmla="*/ 116022 h 824845"/>
              <a:gd name="connsiteX3-7" fmla="*/ 456559 w 2538228"/>
              <a:gd name="connsiteY3-8" fmla="*/ 116022 h 824845"/>
              <a:gd name="connsiteX4-9" fmla="*/ 547120 w 2538228"/>
              <a:gd name="connsiteY4-10" fmla="*/ 0 h 824845"/>
              <a:gd name="connsiteX5-11" fmla="*/ 637681 w 2538228"/>
              <a:gd name="connsiteY5-12" fmla="*/ 116022 h 824845"/>
              <a:gd name="connsiteX6-13" fmla="*/ 2446788 w 2538228"/>
              <a:gd name="connsiteY6-14" fmla="*/ 116022 h 824845"/>
              <a:gd name="connsiteX7" fmla="*/ 2538228 w 2538228"/>
              <a:gd name="connsiteY7" fmla="*/ 824845 h 824845"/>
              <a:gd name="connsiteX0-15" fmla="*/ 2446788 w 2446788"/>
              <a:gd name="connsiteY0-16" fmla="*/ 733405 h 733405"/>
              <a:gd name="connsiteX1-17" fmla="*/ 0 w 2446788"/>
              <a:gd name="connsiteY1-18" fmla="*/ 733405 h 733405"/>
              <a:gd name="connsiteX2-19" fmla="*/ 0 w 2446788"/>
              <a:gd name="connsiteY2-20" fmla="*/ 116022 h 733405"/>
              <a:gd name="connsiteX3-21" fmla="*/ 456559 w 2446788"/>
              <a:gd name="connsiteY3-22" fmla="*/ 116022 h 733405"/>
              <a:gd name="connsiteX4-23" fmla="*/ 547120 w 2446788"/>
              <a:gd name="connsiteY4-24" fmla="*/ 0 h 733405"/>
              <a:gd name="connsiteX5-25" fmla="*/ 637681 w 2446788"/>
              <a:gd name="connsiteY5-26" fmla="*/ 116022 h 733405"/>
              <a:gd name="connsiteX6-27" fmla="*/ 2446788 w 2446788"/>
              <a:gd name="connsiteY6-28" fmla="*/ 116022 h 733405"/>
              <a:gd name="connsiteX0-29" fmla="*/ 0 w 2446788"/>
              <a:gd name="connsiteY0-30" fmla="*/ 733405 h 733405"/>
              <a:gd name="connsiteX1-31" fmla="*/ 0 w 2446788"/>
              <a:gd name="connsiteY1-32" fmla="*/ 116022 h 733405"/>
              <a:gd name="connsiteX2-33" fmla="*/ 456559 w 2446788"/>
              <a:gd name="connsiteY2-34" fmla="*/ 116022 h 733405"/>
              <a:gd name="connsiteX3-35" fmla="*/ 547120 w 2446788"/>
              <a:gd name="connsiteY3-36" fmla="*/ 0 h 733405"/>
              <a:gd name="connsiteX4-37" fmla="*/ 637681 w 2446788"/>
              <a:gd name="connsiteY4-38" fmla="*/ 116022 h 733405"/>
              <a:gd name="connsiteX5-39" fmla="*/ 2446788 w 2446788"/>
              <a:gd name="connsiteY5-40" fmla="*/ 116022 h 733405"/>
              <a:gd name="connsiteX0-41" fmla="*/ 0 w 2446788"/>
              <a:gd name="connsiteY0-42" fmla="*/ 116022 h 116022"/>
              <a:gd name="connsiteX1-43" fmla="*/ 456559 w 2446788"/>
              <a:gd name="connsiteY1-44" fmla="*/ 116022 h 116022"/>
              <a:gd name="connsiteX2-45" fmla="*/ 547120 w 2446788"/>
              <a:gd name="connsiteY2-46" fmla="*/ 0 h 116022"/>
              <a:gd name="connsiteX3-47" fmla="*/ 637681 w 2446788"/>
              <a:gd name="connsiteY3-48" fmla="*/ 116022 h 116022"/>
              <a:gd name="connsiteX4-49" fmla="*/ 2446788 w 2446788"/>
              <a:gd name="connsiteY4-50" fmla="*/ 116022 h 116022"/>
              <a:gd name="connsiteX0-51" fmla="*/ 0 w 4269492"/>
              <a:gd name="connsiteY0-52" fmla="*/ 116022 h 116022"/>
              <a:gd name="connsiteX1-53" fmla="*/ 456559 w 4269492"/>
              <a:gd name="connsiteY1-54" fmla="*/ 116022 h 116022"/>
              <a:gd name="connsiteX2-55" fmla="*/ 547120 w 4269492"/>
              <a:gd name="connsiteY2-56" fmla="*/ 0 h 116022"/>
              <a:gd name="connsiteX3-57" fmla="*/ 637681 w 4269492"/>
              <a:gd name="connsiteY3-58" fmla="*/ 116022 h 116022"/>
              <a:gd name="connsiteX4-59" fmla="*/ 4269492 w 4269492"/>
              <a:gd name="connsiteY4-60" fmla="*/ 109926 h 116022"/>
              <a:gd name="connsiteX0-61" fmla="*/ 0 w 4318260"/>
              <a:gd name="connsiteY0-62" fmla="*/ 116022 h 116022"/>
              <a:gd name="connsiteX1-63" fmla="*/ 456559 w 4318260"/>
              <a:gd name="connsiteY1-64" fmla="*/ 116022 h 116022"/>
              <a:gd name="connsiteX2-65" fmla="*/ 547120 w 4318260"/>
              <a:gd name="connsiteY2-66" fmla="*/ 0 h 116022"/>
              <a:gd name="connsiteX3-67" fmla="*/ 637681 w 4318260"/>
              <a:gd name="connsiteY3-68" fmla="*/ 116022 h 116022"/>
              <a:gd name="connsiteX4-69" fmla="*/ 4318260 w 4318260"/>
              <a:gd name="connsiteY4-70" fmla="*/ 109926 h 1160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318260" h="116022">
                <a:moveTo>
                  <a:pt x="0" y="116022"/>
                </a:moveTo>
                <a:lnTo>
                  <a:pt x="456559" y="116022"/>
                </a:lnTo>
                <a:lnTo>
                  <a:pt x="547120" y="0"/>
                </a:lnTo>
                <a:lnTo>
                  <a:pt x="637681" y="116022"/>
                </a:lnTo>
                <a:lnTo>
                  <a:pt x="4318260" y="109926"/>
                </a:lnTo>
              </a:path>
            </a:pathLst>
          </a:cu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mn-ea"/>
            </a:endParaRPr>
          </a:p>
        </p:txBody>
      </p:sp>
      <p:cxnSp>
        <p:nvCxnSpPr>
          <p:cNvPr id="28" name="直接连接符 11"/>
          <p:cNvCxnSpPr/>
          <p:nvPr>
            <p:custDataLst>
              <p:tags r:id="rId11"/>
            </p:custDataLst>
          </p:nvPr>
        </p:nvCxnSpPr>
        <p:spPr>
          <a:xfrm>
            <a:off x="1884197" y="5941910"/>
            <a:ext cx="381599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任意多边形: 形状 11"/>
          <p:cNvSpPr/>
          <p:nvPr>
            <p:custDataLst>
              <p:tags r:id="rId12"/>
            </p:custDataLst>
          </p:nvPr>
        </p:nvSpPr>
        <p:spPr>
          <a:xfrm flipV="1">
            <a:off x="6491558" y="3671046"/>
            <a:ext cx="3822102" cy="102498"/>
          </a:xfrm>
          <a:custGeom>
            <a:avLst/>
            <a:gdLst>
              <a:gd name="connsiteX0" fmla="*/ 547120 w 2446788"/>
              <a:gd name="connsiteY0" fmla="*/ 0 h 733405"/>
              <a:gd name="connsiteX1" fmla="*/ 637681 w 2446788"/>
              <a:gd name="connsiteY1" fmla="*/ 116022 h 733405"/>
              <a:gd name="connsiteX2" fmla="*/ 2446788 w 2446788"/>
              <a:gd name="connsiteY2" fmla="*/ 116022 h 733405"/>
              <a:gd name="connsiteX3" fmla="*/ 2446788 w 2446788"/>
              <a:gd name="connsiteY3" fmla="*/ 733405 h 733405"/>
              <a:gd name="connsiteX4" fmla="*/ 0 w 2446788"/>
              <a:gd name="connsiteY4" fmla="*/ 733405 h 733405"/>
              <a:gd name="connsiteX5" fmla="*/ 0 w 2446788"/>
              <a:gd name="connsiteY5" fmla="*/ 116022 h 733405"/>
              <a:gd name="connsiteX6" fmla="*/ 456559 w 2446788"/>
              <a:gd name="connsiteY6" fmla="*/ 116022 h 733405"/>
              <a:gd name="connsiteX0-1" fmla="*/ 2446788 w 2538228"/>
              <a:gd name="connsiteY0-2" fmla="*/ 733405 h 824845"/>
              <a:gd name="connsiteX1-3" fmla="*/ 0 w 2538228"/>
              <a:gd name="connsiteY1-4" fmla="*/ 733405 h 824845"/>
              <a:gd name="connsiteX2-5" fmla="*/ 0 w 2538228"/>
              <a:gd name="connsiteY2-6" fmla="*/ 116022 h 824845"/>
              <a:gd name="connsiteX3-7" fmla="*/ 456559 w 2538228"/>
              <a:gd name="connsiteY3-8" fmla="*/ 116022 h 824845"/>
              <a:gd name="connsiteX4-9" fmla="*/ 547120 w 2538228"/>
              <a:gd name="connsiteY4-10" fmla="*/ 0 h 824845"/>
              <a:gd name="connsiteX5-11" fmla="*/ 637681 w 2538228"/>
              <a:gd name="connsiteY5-12" fmla="*/ 116022 h 824845"/>
              <a:gd name="connsiteX6-13" fmla="*/ 2446788 w 2538228"/>
              <a:gd name="connsiteY6-14" fmla="*/ 116022 h 824845"/>
              <a:gd name="connsiteX7" fmla="*/ 2538228 w 2538228"/>
              <a:gd name="connsiteY7" fmla="*/ 824845 h 824845"/>
              <a:gd name="connsiteX0-15" fmla="*/ 2446788 w 2446788"/>
              <a:gd name="connsiteY0-16" fmla="*/ 733405 h 733405"/>
              <a:gd name="connsiteX1-17" fmla="*/ 0 w 2446788"/>
              <a:gd name="connsiteY1-18" fmla="*/ 733405 h 733405"/>
              <a:gd name="connsiteX2-19" fmla="*/ 0 w 2446788"/>
              <a:gd name="connsiteY2-20" fmla="*/ 116022 h 733405"/>
              <a:gd name="connsiteX3-21" fmla="*/ 456559 w 2446788"/>
              <a:gd name="connsiteY3-22" fmla="*/ 116022 h 733405"/>
              <a:gd name="connsiteX4-23" fmla="*/ 547120 w 2446788"/>
              <a:gd name="connsiteY4-24" fmla="*/ 0 h 733405"/>
              <a:gd name="connsiteX5-25" fmla="*/ 637681 w 2446788"/>
              <a:gd name="connsiteY5-26" fmla="*/ 116022 h 733405"/>
              <a:gd name="connsiteX6-27" fmla="*/ 2446788 w 2446788"/>
              <a:gd name="connsiteY6-28" fmla="*/ 116022 h 733405"/>
              <a:gd name="connsiteX0-29" fmla="*/ 0 w 2446788"/>
              <a:gd name="connsiteY0-30" fmla="*/ 733405 h 733405"/>
              <a:gd name="connsiteX1-31" fmla="*/ 0 w 2446788"/>
              <a:gd name="connsiteY1-32" fmla="*/ 116022 h 733405"/>
              <a:gd name="connsiteX2-33" fmla="*/ 456559 w 2446788"/>
              <a:gd name="connsiteY2-34" fmla="*/ 116022 h 733405"/>
              <a:gd name="connsiteX3-35" fmla="*/ 547120 w 2446788"/>
              <a:gd name="connsiteY3-36" fmla="*/ 0 h 733405"/>
              <a:gd name="connsiteX4-37" fmla="*/ 637681 w 2446788"/>
              <a:gd name="connsiteY4-38" fmla="*/ 116022 h 733405"/>
              <a:gd name="connsiteX5-39" fmla="*/ 2446788 w 2446788"/>
              <a:gd name="connsiteY5-40" fmla="*/ 116022 h 733405"/>
              <a:gd name="connsiteX0-41" fmla="*/ 0 w 2446788"/>
              <a:gd name="connsiteY0-42" fmla="*/ 116022 h 116022"/>
              <a:gd name="connsiteX1-43" fmla="*/ 456559 w 2446788"/>
              <a:gd name="connsiteY1-44" fmla="*/ 116022 h 116022"/>
              <a:gd name="connsiteX2-45" fmla="*/ 547120 w 2446788"/>
              <a:gd name="connsiteY2-46" fmla="*/ 0 h 116022"/>
              <a:gd name="connsiteX3-47" fmla="*/ 637681 w 2446788"/>
              <a:gd name="connsiteY3-48" fmla="*/ 116022 h 116022"/>
              <a:gd name="connsiteX4-49" fmla="*/ 2446788 w 2446788"/>
              <a:gd name="connsiteY4-50" fmla="*/ 116022 h 116022"/>
              <a:gd name="connsiteX0-51" fmla="*/ 0 w 4234025"/>
              <a:gd name="connsiteY0-52" fmla="*/ 116022 h 116022"/>
              <a:gd name="connsiteX1-53" fmla="*/ 456559 w 4234025"/>
              <a:gd name="connsiteY1-54" fmla="*/ 116022 h 116022"/>
              <a:gd name="connsiteX2-55" fmla="*/ 547120 w 4234025"/>
              <a:gd name="connsiteY2-56" fmla="*/ 0 h 116022"/>
              <a:gd name="connsiteX3-57" fmla="*/ 637681 w 4234025"/>
              <a:gd name="connsiteY3-58" fmla="*/ 116022 h 116022"/>
              <a:gd name="connsiteX4-59" fmla="*/ 4234025 w 4234025"/>
              <a:gd name="connsiteY4-60" fmla="*/ 111404 h 116022"/>
              <a:gd name="connsiteX0-61" fmla="*/ 0 w 4326389"/>
              <a:gd name="connsiteY0-62" fmla="*/ 116022 h 116022"/>
              <a:gd name="connsiteX1-63" fmla="*/ 456559 w 4326389"/>
              <a:gd name="connsiteY1-64" fmla="*/ 116022 h 116022"/>
              <a:gd name="connsiteX2-65" fmla="*/ 547120 w 4326389"/>
              <a:gd name="connsiteY2-66" fmla="*/ 0 h 116022"/>
              <a:gd name="connsiteX3-67" fmla="*/ 637681 w 4326389"/>
              <a:gd name="connsiteY3-68" fmla="*/ 116022 h 116022"/>
              <a:gd name="connsiteX4-69" fmla="*/ 4326389 w 4326389"/>
              <a:gd name="connsiteY4-70" fmla="*/ 111404 h 1160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326389" h="116022">
                <a:moveTo>
                  <a:pt x="0" y="116022"/>
                </a:moveTo>
                <a:lnTo>
                  <a:pt x="456559" y="116022"/>
                </a:lnTo>
                <a:lnTo>
                  <a:pt x="547120" y="0"/>
                </a:lnTo>
                <a:lnTo>
                  <a:pt x="637681" y="116022"/>
                </a:lnTo>
                <a:lnTo>
                  <a:pt x="4326389" y="111404"/>
                </a:lnTo>
              </a:path>
            </a:pathLst>
          </a:cu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mn-ea"/>
            </a:endParaRPr>
          </a:p>
        </p:txBody>
      </p:sp>
      <p:cxnSp>
        <p:nvCxnSpPr>
          <p:cNvPr id="30" name="直接连接符 13"/>
          <p:cNvCxnSpPr/>
          <p:nvPr>
            <p:custDataLst>
              <p:tags r:id="rId13"/>
            </p:custDataLst>
          </p:nvPr>
        </p:nvCxnSpPr>
        <p:spPr>
          <a:xfrm>
            <a:off x="6491558" y="5941910"/>
            <a:ext cx="382210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custDataLst>
      <p:tags r:id="rId1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标题 12"/>
          <p:cNvSpPr>
            <a:spLocks noGrp="1"/>
          </p:cNvSpPr>
          <p:nvPr>
            <p:ph type="ctrTitle" idx="16385"/>
            <p:custDataLst>
              <p:tags r:id="rId1"/>
            </p:custDataLst>
          </p:nvPr>
        </p:nvSpPr>
        <p:spPr/>
        <p:txBody>
          <a:bodyPr/>
          <a:p>
            <a:r>
              <a:rPr lang="zh-CN" altLang="en-US"/>
              <a:t>工作措施</a:t>
            </a:r>
            <a:endParaRPr lang="zh-CN" altLang="en-US"/>
          </a:p>
        </p:txBody>
      </p:sp>
      <p:pic>
        <p:nvPicPr>
          <p:cNvPr id="14" name="内容占位符 13" descr="1af7cb1e-c517-11f0-bb32-5a44e8e5f00c"/>
          <p:cNvPicPr>
            <a:picLocks noChangeAspect="1"/>
          </p:cNvPicPr>
          <p:nvPr>
            <p:ph idx="16394"/>
            <p:custDataLst>
              <p:tags r:id="rId2"/>
            </p:custDataLst>
          </p:nvPr>
        </p:nvPicPr>
        <p:blipFill>
          <a:blip r:embed="rId3"/>
          <a:srcRect b="6821"/>
          <a:stretch>
            <a:fillRect/>
          </a:stretch>
        </p:blipFill>
        <p:spPr>
          <a:xfrm>
            <a:off x="609600" y="609600"/>
            <a:ext cx="4038600" cy="5638800"/>
          </a:xfrm>
          <a:custGeom>
            <a:avLst/>
            <a:gdLst>
              <a:gd name="connisteX0" fmla="*/ 0 w 4038600"/>
              <a:gd name="connsiteY0" fmla="*/ 203200 h 5638800"/>
              <a:gd name="connisteX1" fmla="*/ 203200 w 4038600"/>
              <a:gd name="connsiteY1" fmla="*/ 0 h 5638800"/>
              <a:gd name="connisteX2" fmla="*/ 3835400 w 4038600"/>
              <a:gd name="connsiteY2" fmla="*/ 0 h 5638800"/>
              <a:gd name="connisteX3" fmla="*/ 4038600 w 4038600"/>
              <a:gd name="connsiteY3" fmla="*/ 203200 h 5638800"/>
              <a:gd name="connisteX4" fmla="*/ 4038600 w 4038600"/>
              <a:gd name="connsiteY4" fmla="*/ 5435600 h 5638800"/>
              <a:gd name="connisteX5" fmla="*/ 3835400 w 4038600"/>
              <a:gd name="connsiteY5" fmla="*/ 5638800 h 5638800"/>
              <a:gd name="connisteX6" fmla="*/ 203200 w 4038600"/>
              <a:gd name="connsiteY6" fmla="*/ 5638800 h 5638800"/>
              <a:gd name="connisteX7" fmla="*/ 0 w 4038600"/>
              <a:gd name="connsiteY7" fmla="*/ 5435600 h 5638800"/>
              <a:gd name="connisteX8" fmla="*/ 0 w 4038600"/>
              <a:gd name="connsiteY8" fmla="*/ 203200 h 5638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4038600" h="5638800">
                <a:moveTo>
                  <a:pt x="0" y="203200"/>
                </a:moveTo>
                <a:cubicBezTo>
                  <a:pt x="0" y="90976"/>
                  <a:pt x="90976" y="0"/>
                  <a:pt x="203200" y="0"/>
                </a:cubicBezTo>
                <a:lnTo>
                  <a:pt x="3835400" y="0"/>
                </a:lnTo>
                <a:cubicBezTo>
                  <a:pt x="3947624" y="0"/>
                  <a:pt x="4038600" y="90976"/>
                  <a:pt x="4038600" y="203200"/>
                </a:cubicBezTo>
                <a:lnTo>
                  <a:pt x="4038600" y="5435600"/>
                </a:lnTo>
                <a:cubicBezTo>
                  <a:pt x="4038600" y="5547824"/>
                  <a:pt x="3947624" y="5638800"/>
                  <a:pt x="3835400" y="5638800"/>
                </a:cubicBezTo>
                <a:lnTo>
                  <a:pt x="203200" y="5638800"/>
                </a:lnTo>
                <a:cubicBezTo>
                  <a:pt x="90976" y="5638800"/>
                  <a:pt x="0" y="5547824"/>
                  <a:pt x="0" y="5435600"/>
                </a:cubicBezTo>
                <a:lnTo>
                  <a:pt x="0" y="203200"/>
                </a:lnTo>
                <a:close/>
              </a:path>
            </a:pathLst>
          </a:custGeom>
        </p:spPr>
      </p:pic>
      <p:sp>
        <p:nvSpPr>
          <p:cNvPr id="15" name="装饰  1"/>
          <p:cNvSpPr>
            <a:spLocks noGrp="1"/>
          </p:cNvSpPr>
          <p:nvPr>
            <p:ph type="body" idx="16395"/>
            <p:custDataLst>
              <p:tags r:id="rId4"/>
            </p:custDataLst>
          </p:nvPr>
        </p:nvSpPr>
        <p:spPr>
          <a:xfrm>
            <a:off x="5207000" y="2225675"/>
            <a:ext cx="76200" cy="1422400"/>
          </a:xfrm>
        </p:spPr>
        <p:txBody>
          <a:bodyPr/>
          <a:p>
            <a:r>
              <a:rPr lang="zh-CN" altLang="en-US"/>
              <a:t> </a:t>
            </a:r>
            <a:endParaRPr lang="zh-CN" altLang="en-US"/>
          </a:p>
        </p:txBody>
      </p:sp>
      <p:sp>
        <p:nvSpPr>
          <p:cNvPr id="16" name="文本占位符 4"/>
          <p:cNvSpPr>
            <a:spLocks noGrp="1"/>
          </p:cNvSpPr>
          <p:nvPr>
            <p:custDataLst>
              <p:tags r:id="rId5"/>
            </p:custDataLst>
          </p:nvPr>
        </p:nvSpPr>
        <p:spPr>
          <a:xfrm>
            <a:off x="5410200" y="2225675"/>
            <a:ext cx="2781300" cy="406400"/>
          </a:xfrm>
          <a:prstGeom prst="rect">
            <a:avLst/>
          </a:prstGeom>
          <a:noFill/>
        </p:spPr>
        <p:txBody>
          <a:bodyPr vert="horz" lIns="0" tIns="0" rIns="0" bIns="0" rtlCol="0" anchor="t">
            <a:normAutofit/>
          </a:bodyPr>
          <a:lstStyle>
            <a:lvl1pPr marL="0" indent="0" algn="l" defTabSz="914400" rtl="0" eaLnBrk="1" latinLnBrk="0" hangingPunct="1">
              <a:lnSpc>
                <a:spcPct val="111000"/>
              </a:lnSpc>
              <a:spcBef>
                <a:spcPct val="0"/>
              </a:spcBef>
              <a:spcAft>
                <a:spcPct val="0"/>
              </a:spcAft>
              <a:buFont typeface="Arial" panose="020B0604020202020204" pitchFamily="34" charset="0"/>
              <a:buNone/>
              <a:defRPr sz="24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落实集成联办</a:t>
            </a:r>
            <a:endParaRPr lang="zh-CN" altLang="en-US"/>
          </a:p>
        </p:txBody>
      </p:sp>
      <p:sp>
        <p:nvSpPr>
          <p:cNvPr id="17" name="文本占位符 5"/>
          <p:cNvSpPr>
            <a:spLocks noGrp="1"/>
          </p:cNvSpPr>
          <p:nvPr>
            <p:custDataLst>
              <p:tags r:id="rId6"/>
            </p:custDataLst>
          </p:nvPr>
        </p:nvSpPr>
        <p:spPr>
          <a:xfrm>
            <a:off x="5410200" y="2733675"/>
            <a:ext cx="2781300" cy="914400"/>
          </a:xfrm>
          <a:prstGeom prst="rect">
            <a:avLst/>
          </a:prstGeom>
          <a:noFill/>
        </p:spPr>
        <p:txBody>
          <a:bodyPr vert="horz" lIns="0" tIns="0" rIns="0" bIns="0" rtlCol="0" anchor="t">
            <a:normAutofit/>
          </a:bodyPr>
          <a:lstStyle>
            <a:lvl1pPr marL="0" indent="0" algn="l" defTabSz="914400" rtl="0" eaLnBrk="1" latinLnBrk="0" hangingPunct="1">
              <a:lnSpc>
                <a:spcPct val="125000"/>
              </a:lnSpc>
              <a:spcBef>
                <a:spcPct val="0"/>
              </a:spcBef>
              <a:spcAft>
                <a:spcPct val="0"/>
              </a:spcAft>
              <a:buFont typeface="Arial" panose="020B0604020202020204" pitchFamily="34" charset="0"/>
              <a:buNone/>
              <a:defRPr sz="16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整合网签备案、贷款审批、税费申报、抵押登记等业务，实现跨部门协同办理。</a:t>
            </a:r>
            <a:endParaRPr lang="zh-CN" altLang="en-US"/>
          </a:p>
        </p:txBody>
      </p:sp>
      <p:sp>
        <p:nvSpPr>
          <p:cNvPr id="18" name="装饰  4"/>
          <p:cNvSpPr>
            <a:spLocks noGrp="1"/>
          </p:cNvSpPr>
          <p:nvPr>
            <p:custDataLst>
              <p:tags r:id="rId7"/>
            </p:custDataLst>
          </p:nvPr>
        </p:nvSpPr>
        <p:spPr>
          <a:xfrm>
            <a:off x="8648700" y="2225675"/>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 </a:t>
            </a:r>
            <a:endParaRPr lang="zh-CN" altLang="en-US"/>
          </a:p>
        </p:txBody>
      </p:sp>
      <p:sp>
        <p:nvSpPr>
          <p:cNvPr id="19" name="文本占位符 7"/>
          <p:cNvSpPr>
            <a:spLocks noGrp="1"/>
          </p:cNvSpPr>
          <p:nvPr>
            <p:custDataLst>
              <p:tags r:id="rId8"/>
            </p:custDataLst>
          </p:nvPr>
        </p:nvSpPr>
        <p:spPr>
          <a:xfrm>
            <a:off x="8801100" y="2225675"/>
            <a:ext cx="2781300" cy="406400"/>
          </a:xfrm>
          <a:prstGeom prst="rect">
            <a:avLst/>
          </a:prstGeom>
          <a:noFill/>
        </p:spPr>
        <p:txBody>
          <a:bodyPr vert="horz" lIns="0" tIns="0" rIns="0" bIns="0" rtlCol="0" anchor="t">
            <a:normAutofit/>
          </a:bodyPr>
          <a:lstStyle>
            <a:lvl1pPr marL="0" indent="0" algn="l" defTabSz="914400" rtl="0" eaLnBrk="1" latinLnBrk="0" hangingPunct="1">
              <a:lnSpc>
                <a:spcPct val="111000"/>
              </a:lnSpc>
              <a:spcBef>
                <a:spcPct val="0"/>
              </a:spcBef>
              <a:spcAft>
                <a:spcPct val="0"/>
              </a:spcAft>
              <a:buFont typeface="Arial" panose="020B0604020202020204" pitchFamily="34" charset="0"/>
              <a:buNone/>
              <a:defRPr sz="24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强化数据共享</a:t>
            </a:r>
            <a:endParaRPr lang="zh-CN" altLang="en-US"/>
          </a:p>
        </p:txBody>
      </p:sp>
      <p:sp>
        <p:nvSpPr>
          <p:cNvPr id="20" name="文本占位符 8"/>
          <p:cNvSpPr>
            <a:spLocks noGrp="1"/>
          </p:cNvSpPr>
          <p:nvPr>
            <p:custDataLst>
              <p:tags r:id="rId9"/>
            </p:custDataLst>
          </p:nvPr>
        </p:nvSpPr>
        <p:spPr>
          <a:xfrm>
            <a:off x="8801100" y="2733675"/>
            <a:ext cx="2781300" cy="914400"/>
          </a:xfrm>
          <a:prstGeom prst="rect">
            <a:avLst/>
          </a:prstGeom>
          <a:noFill/>
        </p:spPr>
        <p:txBody>
          <a:bodyPr vert="horz" lIns="0" tIns="0" rIns="0" bIns="0" rtlCol="0" anchor="t">
            <a:normAutofit/>
          </a:bodyPr>
          <a:lstStyle>
            <a:lvl1pPr marL="0" indent="0" algn="l" defTabSz="914400" rtl="0" eaLnBrk="1" latinLnBrk="0" hangingPunct="1">
              <a:lnSpc>
                <a:spcPct val="125000"/>
              </a:lnSpc>
              <a:spcBef>
                <a:spcPct val="0"/>
              </a:spcBef>
              <a:spcAft>
                <a:spcPct val="0"/>
              </a:spcAft>
              <a:buFont typeface="Arial" panose="020B0604020202020204" pitchFamily="34" charset="0"/>
              <a:buNone/>
              <a:defRPr sz="16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深化与相关部门数据共享，打破信息壁垒，为业务联办提供数据支撑。</a:t>
            </a:r>
            <a:endParaRPr lang="zh-CN" altLang="en-US"/>
          </a:p>
        </p:txBody>
      </p:sp>
      <p:sp>
        <p:nvSpPr>
          <p:cNvPr id="21" name="装饰  7"/>
          <p:cNvSpPr>
            <a:spLocks noGrp="1"/>
          </p:cNvSpPr>
          <p:nvPr>
            <p:custDataLst>
              <p:tags r:id="rId10"/>
            </p:custDataLst>
          </p:nvPr>
        </p:nvSpPr>
        <p:spPr>
          <a:xfrm>
            <a:off x="5207000" y="4121150"/>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 </a:t>
            </a:r>
            <a:endParaRPr lang="zh-CN" altLang="en-US"/>
          </a:p>
        </p:txBody>
      </p:sp>
      <p:sp>
        <p:nvSpPr>
          <p:cNvPr id="22" name="文本占位符 10"/>
          <p:cNvSpPr>
            <a:spLocks noGrp="1"/>
          </p:cNvSpPr>
          <p:nvPr>
            <p:custDataLst>
              <p:tags r:id="rId11"/>
            </p:custDataLst>
          </p:nvPr>
        </p:nvSpPr>
        <p:spPr>
          <a:xfrm>
            <a:off x="5410200" y="4105275"/>
            <a:ext cx="2781300" cy="406400"/>
          </a:xfrm>
          <a:prstGeom prst="rect">
            <a:avLst/>
          </a:prstGeom>
          <a:noFill/>
        </p:spPr>
        <p:txBody>
          <a:bodyPr vert="horz" lIns="0" tIns="0" rIns="0" bIns="0" rtlCol="0" anchor="t">
            <a:normAutofit/>
          </a:bodyPr>
          <a:lstStyle>
            <a:lvl1pPr marL="0" indent="0" algn="l" defTabSz="914400" rtl="0" eaLnBrk="1" latinLnBrk="0" hangingPunct="1">
              <a:lnSpc>
                <a:spcPct val="111000"/>
              </a:lnSpc>
              <a:spcBef>
                <a:spcPct val="0"/>
              </a:spcBef>
              <a:spcAft>
                <a:spcPct val="0"/>
              </a:spcAft>
              <a:buFont typeface="Arial" panose="020B0604020202020204" pitchFamily="34" charset="0"/>
              <a:buNone/>
              <a:defRPr sz="24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线下全面实施</a:t>
            </a:r>
            <a:endParaRPr lang="zh-CN" altLang="en-US"/>
          </a:p>
        </p:txBody>
      </p:sp>
      <p:sp>
        <p:nvSpPr>
          <p:cNvPr id="23" name="文本占位符 11"/>
          <p:cNvSpPr>
            <a:spLocks noGrp="1"/>
          </p:cNvSpPr>
          <p:nvPr>
            <p:custDataLst>
              <p:tags r:id="rId12"/>
            </p:custDataLst>
          </p:nvPr>
        </p:nvSpPr>
        <p:spPr>
          <a:xfrm>
            <a:off x="5410200" y="4613275"/>
            <a:ext cx="2781300" cy="914400"/>
          </a:xfrm>
          <a:prstGeom prst="rect">
            <a:avLst/>
          </a:prstGeom>
          <a:noFill/>
        </p:spPr>
        <p:txBody>
          <a:bodyPr vert="horz" lIns="0" tIns="0" rIns="0" bIns="0" rtlCol="0" anchor="t">
            <a:normAutofit lnSpcReduction="10000"/>
          </a:bodyPr>
          <a:lstStyle>
            <a:lvl1pPr marL="0" indent="0" algn="l" defTabSz="914400" rtl="0" eaLnBrk="1" latinLnBrk="0" hangingPunct="1">
              <a:lnSpc>
                <a:spcPct val="125000"/>
              </a:lnSpc>
              <a:spcBef>
                <a:spcPct val="0"/>
              </a:spcBef>
              <a:spcAft>
                <a:spcPct val="0"/>
              </a:spcAft>
              <a:buFont typeface="Arial" panose="020B0604020202020204" pitchFamily="34" charset="0"/>
              <a:buNone/>
              <a:defRPr sz="16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通过公积金中心或受委托业务网点，全面推行线下“一件事”办理服务。</a:t>
            </a:r>
            <a:endParaRPr lang="zh-CN" altLang="en-US"/>
          </a:p>
        </p:txBody>
      </p:sp>
      <p:sp>
        <p:nvSpPr>
          <p:cNvPr id="24" name="装饰  0"/>
          <p:cNvSpPr>
            <a:spLocks noGrp="1"/>
          </p:cNvSpPr>
          <p:nvPr>
            <p:custDataLst>
              <p:tags r:id="rId13"/>
            </p:custDataLst>
          </p:nvPr>
        </p:nvSpPr>
        <p:spPr>
          <a:xfrm>
            <a:off x="8648700" y="4105275"/>
            <a:ext cx="50800" cy="1422400"/>
          </a:xfrm>
          <a:custGeom>
            <a:avLst/>
            <a:gdLst>
              <a:gd name="connisteX0" fmla="*/ 0 w 50800"/>
              <a:gd name="connsiteY0" fmla="*/ 25400 h 1422400"/>
              <a:gd name="connisteX1" fmla="*/ 25400 w 50800"/>
              <a:gd name="connsiteY1" fmla="*/ 0 h 1422400"/>
              <a:gd name="connisteX2" fmla="*/ 25400 w 50800"/>
              <a:gd name="connsiteY2" fmla="*/ 0 h 1422400"/>
              <a:gd name="connisteX3" fmla="*/ 50800 w 50800"/>
              <a:gd name="connsiteY3" fmla="*/ 25400 h 1422400"/>
              <a:gd name="connisteX4" fmla="*/ 50800 w 50800"/>
              <a:gd name="connsiteY4" fmla="*/ 1397000 h 1422400"/>
              <a:gd name="connisteX5" fmla="*/ 25400 w 50800"/>
              <a:gd name="connsiteY5" fmla="*/ 1422400 h 1422400"/>
              <a:gd name="connisteX6" fmla="*/ 25400 w 50800"/>
              <a:gd name="connsiteY6" fmla="*/ 1422400 h 1422400"/>
              <a:gd name="connisteX7" fmla="*/ 0 w 50800"/>
              <a:gd name="connsiteY7" fmla="*/ 1397000 h 1422400"/>
              <a:gd name="connisteX8" fmla="*/ 0 w 50800"/>
              <a:gd name="connsiteY8" fmla="*/ 25400 h 1422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422400">
                <a:moveTo>
                  <a:pt x="0" y="25400"/>
                </a:moveTo>
                <a:cubicBezTo>
                  <a:pt x="0" y="11372"/>
                  <a:pt x="11372" y="0"/>
                  <a:pt x="25400" y="0"/>
                </a:cubicBezTo>
                <a:lnTo>
                  <a:pt x="25400" y="0"/>
                </a:lnTo>
                <a:cubicBezTo>
                  <a:pt x="39428" y="0"/>
                  <a:pt x="50800" y="11372"/>
                  <a:pt x="50800" y="25400"/>
                </a:cubicBezTo>
                <a:lnTo>
                  <a:pt x="50800" y="1397000"/>
                </a:lnTo>
                <a:cubicBezTo>
                  <a:pt x="50800" y="1411028"/>
                  <a:pt x="39428" y="1422400"/>
                  <a:pt x="25400" y="1422400"/>
                </a:cubicBezTo>
                <a:lnTo>
                  <a:pt x="25400" y="1422400"/>
                </a:lnTo>
                <a:cubicBezTo>
                  <a:pt x="11372" y="1422400"/>
                  <a:pt x="0" y="1411028"/>
                  <a:pt x="0" y="1397000"/>
                </a:cubicBezTo>
                <a:lnTo>
                  <a:pt x="0" y="25400"/>
                </a:lnTo>
                <a:close/>
              </a:path>
            </a:pathLst>
          </a:custGeom>
          <a:solidFill>
            <a:schemeClr val="accent1"/>
          </a:solidFill>
          <a:ln>
            <a:solidFill>
              <a:prstClr val="black">
                <a:alpha val="0"/>
              </a:prstClr>
            </a:solidFill>
            <a:prstDash val="solid"/>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 </a:t>
            </a:r>
            <a:endParaRPr lang="zh-CN" altLang="en-US"/>
          </a:p>
        </p:txBody>
      </p:sp>
      <p:sp>
        <p:nvSpPr>
          <p:cNvPr id="25" name="文本占位符 13"/>
          <p:cNvSpPr>
            <a:spLocks noGrp="1"/>
          </p:cNvSpPr>
          <p:nvPr>
            <p:custDataLst>
              <p:tags r:id="rId14"/>
            </p:custDataLst>
          </p:nvPr>
        </p:nvSpPr>
        <p:spPr>
          <a:xfrm>
            <a:off x="8801100" y="4105275"/>
            <a:ext cx="2781300" cy="406400"/>
          </a:xfrm>
          <a:prstGeom prst="rect">
            <a:avLst/>
          </a:prstGeom>
          <a:noFill/>
        </p:spPr>
        <p:txBody>
          <a:bodyPr vert="horz" lIns="0" tIns="0" rIns="0" bIns="0" rtlCol="0" anchor="t">
            <a:normAutofit/>
          </a:bodyPr>
          <a:lstStyle>
            <a:lvl1pPr marL="0" indent="0" algn="l" defTabSz="914400" rtl="0" eaLnBrk="1" latinLnBrk="0" hangingPunct="1">
              <a:lnSpc>
                <a:spcPct val="111000"/>
              </a:lnSpc>
              <a:spcBef>
                <a:spcPct val="0"/>
              </a:spcBef>
              <a:spcAft>
                <a:spcPct val="0"/>
              </a:spcAft>
              <a:buFont typeface="Arial" panose="020B0604020202020204" pitchFamily="34" charset="0"/>
              <a:buNone/>
              <a:defRPr sz="24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线上试点先行</a:t>
            </a:r>
            <a:endParaRPr lang="zh-CN" altLang="en-US"/>
          </a:p>
        </p:txBody>
      </p:sp>
      <p:sp>
        <p:nvSpPr>
          <p:cNvPr id="26" name="文本占位符 14"/>
          <p:cNvSpPr>
            <a:spLocks noGrp="1"/>
          </p:cNvSpPr>
          <p:nvPr>
            <p:custDataLst>
              <p:tags r:id="rId15"/>
            </p:custDataLst>
          </p:nvPr>
        </p:nvSpPr>
        <p:spPr>
          <a:xfrm>
            <a:off x="8801100" y="4613275"/>
            <a:ext cx="2781300" cy="914400"/>
          </a:xfrm>
          <a:prstGeom prst="rect">
            <a:avLst/>
          </a:prstGeom>
          <a:noFill/>
        </p:spPr>
        <p:txBody>
          <a:bodyPr vert="horz" lIns="0" tIns="0" rIns="0" bIns="0" rtlCol="0" anchor="t">
            <a:normAutofit lnSpcReduction="10000"/>
          </a:bodyPr>
          <a:lstStyle>
            <a:lvl1pPr marL="0" indent="0" algn="l" defTabSz="914400" rtl="0" eaLnBrk="1" latinLnBrk="0" hangingPunct="1">
              <a:lnSpc>
                <a:spcPct val="125000"/>
              </a:lnSpc>
              <a:spcBef>
                <a:spcPct val="0"/>
              </a:spcBef>
              <a:spcAft>
                <a:spcPct val="0"/>
              </a:spcAft>
              <a:buFont typeface="Arial" panose="020B0604020202020204" pitchFamily="34" charset="0"/>
              <a:buNone/>
              <a:defRPr sz="1600" b="0" kern="1200" spc="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依托省政务服务网、“赣服通”等平台，开展线上办理试点工作。</a:t>
            </a:r>
            <a:endParaRPr lang="zh-CN" altLang="en-US"/>
          </a:p>
        </p:txBody>
      </p:sp>
      <p:sp>
        <p:nvSpPr>
          <p:cNvPr id="27" name="标题 1"/>
          <p:cNvSpPr>
            <a:spLocks noGrp="1"/>
          </p:cNvSpPr>
          <p:nvPr>
            <p:custDataLst>
              <p:tags r:id="rId16"/>
            </p:custDataLst>
          </p:nvPr>
        </p:nvSpPr>
        <p:spPr>
          <a:xfrm>
            <a:off x="5257800" y="533400"/>
            <a:ext cx="4876800" cy="1219200"/>
          </a:xfrm>
          <a:prstGeom prst="rect">
            <a:avLst/>
          </a:prstGeom>
          <a:noFill/>
        </p:spPr>
        <p:txBody>
          <a:bodyPr vert="horz" lIns="0" tIns="0" rIns="0" bIns="0" rtlCol="0" anchor="t">
            <a:normAutofit/>
          </a:bodyPr>
          <a:lstStyle>
            <a:lvl1pPr marL="0" indent="0" algn="l" defTabSz="914400" rtl="0" eaLnBrk="1" latinLnBrk="0" hangingPunct="1">
              <a:lnSpc>
                <a:spcPct val="111000"/>
              </a:lnSpc>
              <a:spcBef>
                <a:spcPct val="0"/>
              </a:spcBef>
              <a:spcAft>
                <a:spcPct val="0"/>
              </a:spcAft>
              <a:buNone/>
              <a:defRPr sz="3600" b="0" kern="1200" spc="0">
                <a:solidFill>
                  <a:schemeClr val="tx1"/>
                </a:solidFill>
                <a:latin typeface="+mj-lt"/>
                <a:ea typeface="+mj-ea"/>
                <a:cs typeface="+mj-cs"/>
              </a:defRPr>
            </a:lvl1pPr>
          </a:lstStyle>
          <a:p>
            <a:r>
              <a:rPr lang="zh-CN" altLang="en-US"/>
              <a:t>工作措施</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22"/>
          <p:cNvSpPr/>
          <p:nvPr>
            <p:custDataLst>
              <p:tags r:id="rId1"/>
            </p:custDataLst>
          </p:nvPr>
        </p:nvSpPr>
        <p:spPr>
          <a:xfrm>
            <a:off x="690880" y="1736090"/>
            <a:ext cx="5076190" cy="4070985"/>
          </a:xfrm>
          <a:prstGeom prst="roundRect">
            <a:avLst>
              <a:gd name="adj" fmla="val 6347"/>
            </a:avLst>
          </a:prstGeom>
          <a:solidFill>
            <a:srgbClr val="FFFFFF">
              <a:alpha val="5000"/>
            </a:srgbClr>
          </a:solidFill>
          <a:ln w="15875">
            <a:noFill/>
          </a:ln>
          <a:effectLst>
            <a:outerShdw blurRad="279400" dist="228600" dir="2700000" algn="tl" rotWithShape="0">
              <a:schemeClr val="accent1">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342095" tIns="734060" rIns="342095" bIns="486410" rtlCol="0" anchor="ctr">
            <a:noAutofit/>
          </a:bodyPr>
          <a:lstStyle/>
          <a:p>
            <a:pPr algn="ctr">
              <a:lnSpc>
                <a:spcPct val="150000"/>
              </a:lnSpc>
            </a:pPr>
            <a:endParaRPr lang="zh-CN" altLang="zh-CN" dirty="0">
              <a:solidFill>
                <a:schemeClr val="tx1">
                  <a:lumMod val="85000"/>
                  <a:lumOff val="15000"/>
                </a:schemeClr>
              </a:solidFill>
              <a:latin typeface="+mn-ea"/>
              <a:cs typeface="+mn-ea"/>
              <a:sym typeface="+mn-ea"/>
            </a:endParaRPr>
          </a:p>
        </p:txBody>
      </p:sp>
      <p:sp>
        <p:nvSpPr>
          <p:cNvPr id="4" name="矩形: 圆角 33"/>
          <p:cNvSpPr/>
          <p:nvPr>
            <p:custDataLst>
              <p:tags r:id="rId2"/>
            </p:custDataLst>
          </p:nvPr>
        </p:nvSpPr>
        <p:spPr>
          <a:xfrm>
            <a:off x="6422390" y="1736090"/>
            <a:ext cx="5076190" cy="4070350"/>
          </a:xfrm>
          <a:prstGeom prst="roundRect">
            <a:avLst>
              <a:gd name="adj" fmla="val 6347"/>
            </a:avLst>
          </a:prstGeom>
          <a:solidFill>
            <a:srgbClr val="FFFFFF">
              <a:alpha val="5000"/>
            </a:srgbClr>
          </a:solidFill>
          <a:ln w="15875">
            <a:noFill/>
          </a:ln>
          <a:effectLst>
            <a:outerShdw blurRad="279400" dist="228600" dir="2700000" algn="tl" rotWithShape="0">
              <a:schemeClr val="accent4">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342095" tIns="640080" rIns="342095" bIns="488315" rtlCol="0" anchor="ctr">
            <a:noAutofit/>
          </a:bodyPr>
          <a:lstStyle/>
          <a:p>
            <a:pPr algn="ctr">
              <a:lnSpc>
                <a:spcPct val="150000"/>
              </a:lnSpc>
            </a:pPr>
            <a:endParaRPr lang="zh-CN" altLang="zh-CN">
              <a:solidFill>
                <a:schemeClr val="tx1">
                  <a:lumMod val="85000"/>
                  <a:lumOff val="15000"/>
                </a:schemeClr>
              </a:solidFill>
              <a:latin typeface="+mn-ea"/>
              <a:cs typeface="+mn-ea"/>
              <a:sym typeface="+mn-ea"/>
            </a:endParaRPr>
          </a:p>
        </p:txBody>
      </p:sp>
      <p:sp>
        <p:nvSpPr>
          <p:cNvPr id="17" name="标题 16"/>
          <p:cNvSpPr>
            <a:spLocks noGrp="1"/>
          </p:cNvSpPr>
          <p:nvPr>
            <p:ph type="title"/>
            <p:custDataLst>
              <p:tags r:id="rId3"/>
            </p:custDataLst>
          </p:nvPr>
        </p:nvSpPr>
        <p:spPr/>
        <p:txBody>
          <a:bodyPr/>
          <a:lstStyle/>
          <a:p>
            <a:r>
              <a:rPr lang="zh-CN" altLang="en-US">
                <a:sym typeface="+mn-ea"/>
              </a:rPr>
              <a:t>公积金及不动产职责</a:t>
            </a:r>
            <a:endParaRPr lang="zh-CN" altLang="en-US"/>
          </a:p>
        </p:txBody>
      </p:sp>
      <p:sp>
        <p:nvSpPr>
          <p:cNvPr id="3" name="矩形: 圆角 2"/>
          <p:cNvSpPr/>
          <p:nvPr>
            <p:custDataLst>
              <p:tags r:id="rId4"/>
            </p:custDataLst>
          </p:nvPr>
        </p:nvSpPr>
        <p:spPr>
          <a:xfrm>
            <a:off x="690880" y="1735455"/>
            <a:ext cx="5076190" cy="4070985"/>
          </a:xfrm>
          <a:prstGeom prst="roundRect">
            <a:avLst>
              <a:gd name="adj" fmla="val 6347"/>
            </a:avLst>
          </a:prstGeom>
          <a:gradFill flip="none" rotWithShape="1">
            <a:gsLst>
              <a:gs pos="0">
                <a:schemeClr val="accent1">
                  <a:lumMod val="20000"/>
                  <a:lumOff val="80000"/>
                  <a:alpha val="20000"/>
                </a:schemeClr>
              </a:gs>
              <a:gs pos="100000">
                <a:schemeClr val="bg1">
                  <a:alpha val="0"/>
                </a:schemeClr>
              </a:gs>
            </a:gsLst>
            <a:path path="circle">
              <a:fillToRect l="100000" t="100000"/>
            </a:path>
            <a:tileRect r="-100000" b="-100000"/>
          </a:gradFill>
          <a:ln w="15875">
            <a:solidFill>
              <a:schemeClr val="accent1">
                <a:lumMod val="40000"/>
                <a:lumOff val="60000"/>
                <a:alpha val="60000"/>
              </a:schemeClr>
            </a:solidFill>
          </a:ln>
          <a:effectLst>
            <a:outerShdw blurRad="279400" dist="228600" dir="2700000" algn="tl" rotWithShape="0">
              <a:schemeClr val="accent1">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342095" tIns="734060" rIns="342095" bIns="486410" rtlCol="0" anchor="ctr">
            <a:noAutofit/>
          </a:bodyPr>
          <a:lstStyle/>
          <a:p>
            <a:pPr algn="ctr">
              <a:lnSpc>
                <a:spcPct val="150000"/>
              </a:lnSpc>
            </a:pPr>
            <a:endParaRPr lang="zh-CN" altLang="en-US" sz="2000">
              <a:solidFill>
                <a:schemeClr val="tx1"/>
              </a:solidFill>
              <a:sym typeface="+mn-ea"/>
            </a:endParaRPr>
          </a:p>
          <a:p>
            <a:pPr algn="ctr">
              <a:lnSpc>
                <a:spcPct val="150000"/>
              </a:lnSpc>
            </a:pPr>
            <a:r>
              <a:rPr lang="zh-CN" altLang="en-US" sz="2000">
                <a:solidFill>
                  <a:schemeClr val="tx1"/>
                </a:solidFill>
                <a:sym typeface="+mn-ea"/>
              </a:rPr>
              <a:t>牵头推动实现住房公积金个人贷款购房“一件事”具体工作，编制工作方案、办事指南等，及时传递相关材料至相关部门或网办系统，做好与各相关部门的数据对接共享工作。</a:t>
            </a:r>
            <a:endParaRPr lang="zh-CN" altLang="en-US" sz="2000">
              <a:solidFill>
                <a:schemeClr val="tx1"/>
              </a:solidFill>
            </a:endParaRPr>
          </a:p>
          <a:p>
            <a:pPr algn="ctr">
              <a:lnSpc>
                <a:spcPct val="150000"/>
              </a:lnSpc>
            </a:pPr>
            <a:endParaRPr lang="zh-CN" altLang="en-US" sz="2000" dirty="0">
              <a:solidFill>
                <a:schemeClr val="tx1"/>
              </a:solidFill>
              <a:latin typeface="+mn-ea"/>
              <a:cs typeface="+mn-ea"/>
              <a:sym typeface="+mn-ea"/>
            </a:endParaRPr>
          </a:p>
        </p:txBody>
      </p:sp>
      <p:sp>
        <p:nvSpPr>
          <p:cNvPr id="29" name="任意多边形: 形状 28"/>
          <p:cNvSpPr/>
          <p:nvPr>
            <p:custDataLst>
              <p:tags r:id="rId5"/>
            </p:custDataLst>
          </p:nvPr>
        </p:nvSpPr>
        <p:spPr>
          <a:xfrm>
            <a:off x="1309370" y="1615440"/>
            <a:ext cx="3854450" cy="807720"/>
          </a:xfrm>
          <a:prstGeom prst="round2SameRect">
            <a:avLst>
              <a:gd name="adj1" fmla="val 0"/>
              <a:gd name="adj2" fmla="val 31447"/>
            </a:avLst>
          </a:prstGeom>
          <a:gradFill flip="none" rotWithShape="1">
            <a:gsLst>
              <a:gs pos="0">
                <a:schemeClr val="accent1">
                  <a:lumMod val="40000"/>
                  <a:lumOff val="60000"/>
                </a:schemeClr>
              </a:gs>
              <a:gs pos="69000">
                <a:schemeClr val="accent1"/>
              </a:gs>
              <a:gs pos="100000">
                <a:schemeClr val="accent1"/>
              </a:gs>
            </a:gsLst>
            <a:lin ang="2700000" scaled="1"/>
            <a:tileRect/>
          </a:gradFill>
          <a:ln>
            <a:noFill/>
          </a:ln>
          <a:effectLst>
            <a:outerShdw blurRad="101600" dist="76200" dir="2700000" algn="tl" rotWithShape="0">
              <a:schemeClr val="accent1">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Bef>
                <a:spcPct val="0"/>
              </a:spcBef>
              <a:spcAft>
                <a:spcPct val="0"/>
              </a:spcAft>
            </a:pPr>
            <a:r>
              <a:rPr lang="zh-CN" altLang="en-US" sz="2800" b="1" dirty="0">
                <a:solidFill>
                  <a:srgbClr val="FFFFFF"/>
                </a:solidFill>
                <a:uFillTx/>
                <a:latin typeface="+mn-ea"/>
                <a:cs typeface="+mn-ea"/>
                <a:sym typeface="+mn-ea"/>
              </a:rPr>
              <a:t>公积金中心职责</a:t>
            </a:r>
            <a:endParaRPr lang="zh-CN" altLang="en-US" sz="2800" b="1" dirty="0">
              <a:solidFill>
                <a:srgbClr val="FFFFFF"/>
              </a:solidFill>
              <a:uFillTx/>
              <a:latin typeface="+mn-ea"/>
              <a:cs typeface="+mn-ea"/>
              <a:sym typeface="+mn-ea"/>
            </a:endParaRPr>
          </a:p>
        </p:txBody>
      </p:sp>
      <p:sp>
        <p:nvSpPr>
          <p:cNvPr id="25" name="等腰三角形 24"/>
          <p:cNvSpPr/>
          <p:nvPr>
            <p:custDataLst>
              <p:tags r:id="rId6"/>
            </p:custDataLst>
          </p:nvPr>
        </p:nvSpPr>
        <p:spPr>
          <a:xfrm>
            <a:off x="1140580" y="1615587"/>
            <a:ext cx="168561" cy="120119"/>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custDataLst>
              <p:tags r:id="rId7"/>
            </p:custDataLst>
          </p:nvPr>
        </p:nvSpPr>
        <p:spPr>
          <a:xfrm flipH="1">
            <a:off x="5163519" y="1615587"/>
            <a:ext cx="168561" cy="120119"/>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圆角 35"/>
          <p:cNvSpPr/>
          <p:nvPr>
            <p:custDataLst>
              <p:tags r:id="rId8"/>
            </p:custDataLst>
          </p:nvPr>
        </p:nvSpPr>
        <p:spPr>
          <a:xfrm>
            <a:off x="6422390" y="1735455"/>
            <a:ext cx="5076190" cy="4070350"/>
          </a:xfrm>
          <a:prstGeom prst="roundRect">
            <a:avLst>
              <a:gd name="adj" fmla="val 6347"/>
            </a:avLst>
          </a:prstGeom>
          <a:gradFill flip="none" rotWithShape="1">
            <a:gsLst>
              <a:gs pos="0">
                <a:schemeClr val="accent4">
                  <a:lumMod val="20000"/>
                  <a:lumOff val="80000"/>
                  <a:alpha val="20000"/>
                </a:schemeClr>
              </a:gs>
              <a:gs pos="100000">
                <a:schemeClr val="bg1">
                  <a:alpha val="0"/>
                </a:schemeClr>
              </a:gs>
            </a:gsLst>
            <a:path path="circle">
              <a:fillToRect l="100000" t="100000"/>
            </a:path>
            <a:tileRect r="-100000" b="-100000"/>
          </a:gradFill>
          <a:ln w="15875">
            <a:solidFill>
              <a:schemeClr val="accent4">
                <a:lumMod val="40000"/>
                <a:lumOff val="60000"/>
                <a:alpha val="60000"/>
              </a:schemeClr>
            </a:solidFill>
          </a:ln>
          <a:effectLst>
            <a:outerShdw blurRad="279400" dist="228600" dir="2700000" algn="tl" rotWithShape="0">
              <a:schemeClr val="accent4">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342095" tIns="640080" rIns="342095" bIns="488315" rtlCol="0" anchor="ctr">
            <a:noAutofit/>
          </a:bodyPr>
          <a:lstStyle/>
          <a:p>
            <a:pPr algn="ctr">
              <a:lnSpc>
                <a:spcPct val="150000"/>
              </a:lnSpc>
            </a:pPr>
            <a:endParaRPr lang="zh-CN" altLang="en-US" sz="2000">
              <a:solidFill>
                <a:schemeClr val="tx1"/>
              </a:solidFill>
              <a:sym typeface="+mn-ea"/>
            </a:endParaRPr>
          </a:p>
          <a:p>
            <a:pPr algn="ctr">
              <a:lnSpc>
                <a:spcPct val="150000"/>
              </a:lnSpc>
            </a:pPr>
            <a:endParaRPr lang="zh-CN" altLang="en-US" sz="2000">
              <a:solidFill>
                <a:schemeClr val="tx1"/>
              </a:solidFill>
              <a:sym typeface="+mn-ea"/>
            </a:endParaRPr>
          </a:p>
          <a:p>
            <a:pPr algn="ctr">
              <a:lnSpc>
                <a:spcPct val="150000"/>
              </a:lnSpc>
            </a:pPr>
            <a:r>
              <a:rPr lang="zh-CN" altLang="en-US" sz="2000">
                <a:solidFill>
                  <a:schemeClr val="tx1"/>
                </a:solidFill>
                <a:sym typeface="+mn-ea"/>
              </a:rPr>
              <a:t>负责办理不动产抵押登记，提供满足“一件事”办理要求的不动产数据并落实数据共享，完成与相关数据平台的对接，与税务部门做好数据衔接，将不动产抵押登记纳入“一件事”联办事项。</a:t>
            </a:r>
            <a:endParaRPr lang="zh-CN" altLang="en-US" sz="2000">
              <a:solidFill>
                <a:schemeClr val="tx1"/>
              </a:solidFill>
            </a:endParaRPr>
          </a:p>
          <a:p>
            <a:pPr algn="ctr">
              <a:lnSpc>
                <a:spcPct val="150000"/>
              </a:lnSpc>
            </a:pPr>
            <a:endParaRPr lang="zh-CN" altLang="en-US" sz="2000">
              <a:solidFill>
                <a:schemeClr val="tx1"/>
              </a:solidFill>
              <a:latin typeface="+mn-ea"/>
              <a:cs typeface="+mn-ea"/>
              <a:sym typeface="+mn-ea"/>
            </a:endParaRPr>
          </a:p>
        </p:txBody>
      </p:sp>
      <p:sp>
        <p:nvSpPr>
          <p:cNvPr id="37" name="任意多边形: 形状 36"/>
          <p:cNvSpPr/>
          <p:nvPr>
            <p:custDataLst>
              <p:tags r:id="rId9"/>
            </p:custDataLst>
          </p:nvPr>
        </p:nvSpPr>
        <p:spPr>
          <a:xfrm>
            <a:off x="7033895" y="1615440"/>
            <a:ext cx="3854450" cy="807720"/>
          </a:xfrm>
          <a:prstGeom prst="round2SameRect">
            <a:avLst>
              <a:gd name="adj1" fmla="val 0"/>
              <a:gd name="adj2" fmla="val 31447"/>
            </a:avLst>
          </a:prstGeom>
          <a:gradFill flip="none" rotWithShape="1">
            <a:gsLst>
              <a:gs pos="0">
                <a:schemeClr val="accent4">
                  <a:lumMod val="60000"/>
                  <a:lumOff val="40000"/>
                </a:schemeClr>
              </a:gs>
              <a:gs pos="66450">
                <a:schemeClr val="accent4"/>
              </a:gs>
              <a:gs pos="100000">
                <a:schemeClr val="accent4"/>
              </a:gs>
            </a:gsLst>
            <a:lin ang="2700000" scaled="1"/>
            <a:tileRect/>
          </a:gradFill>
          <a:ln>
            <a:noFill/>
          </a:ln>
          <a:effectLst>
            <a:outerShdw blurRad="101600" dist="76200" dir="2700000" algn="tl" rotWithShape="0">
              <a:schemeClr val="accent4">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Bef>
                <a:spcPct val="0"/>
              </a:spcBef>
              <a:spcAft>
                <a:spcPct val="0"/>
              </a:spcAft>
            </a:pPr>
            <a:r>
              <a:rPr lang="zh-CN" altLang="en-US" sz="2800" b="1" dirty="0">
                <a:solidFill>
                  <a:srgbClr val="FFFFFF"/>
                </a:solidFill>
                <a:uFillTx/>
                <a:latin typeface="+mn-ea"/>
                <a:cs typeface="+mn-ea"/>
                <a:sym typeface="+mn-ea"/>
              </a:rPr>
              <a:t>不动产职责</a:t>
            </a:r>
            <a:endParaRPr lang="zh-CN" altLang="en-US" sz="2800" b="1" dirty="0">
              <a:solidFill>
                <a:srgbClr val="FFFFFF"/>
              </a:solidFill>
              <a:uFillTx/>
              <a:latin typeface="+mn-ea"/>
              <a:cs typeface="+mn-ea"/>
              <a:sym typeface="+mn-ea"/>
            </a:endParaRPr>
          </a:p>
        </p:txBody>
      </p:sp>
      <p:sp>
        <p:nvSpPr>
          <p:cNvPr id="38" name="等腰三角形 37"/>
          <p:cNvSpPr/>
          <p:nvPr>
            <p:custDataLst>
              <p:tags r:id="rId10"/>
            </p:custDataLst>
          </p:nvPr>
        </p:nvSpPr>
        <p:spPr>
          <a:xfrm>
            <a:off x="6865029" y="1615587"/>
            <a:ext cx="168561" cy="120119"/>
          </a:xfrm>
          <a:prstGeom prst="triangle">
            <a:avLst>
              <a:gd name="adj" fmla="val 100000"/>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custDataLst>
              <p:tags r:id="rId11"/>
            </p:custDataLst>
          </p:nvPr>
        </p:nvSpPr>
        <p:spPr>
          <a:xfrm flipH="1">
            <a:off x="10887968" y="1615587"/>
            <a:ext cx="168561" cy="120119"/>
          </a:xfrm>
          <a:prstGeom prst="triangle">
            <a:avLst>
              <a:gd name="adj" fmla="val 100000"/>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办理方式</a:t>
            </a:r>
            <a:endParaRPr lang="zh-CN" altLang="en-US"/>
          </a:p>
        </p:txBody>
      </p:sp>
      <p:sp>
        <p:nvSpPr>
          <p:cNvPr id="3" name="矩形 2"/>
          <p:cNvSpPr/>
          <p:nvPr>
            <p:custDataLst>
              <p:tags r:id="rId2"/>
            </p:custDataLst>
          </p:nvPr>
        </p:nvSpPr>
        <p:spPr>
          <a:xfrm>
            <a:off x="1089660" y="2050415"/>
            <a:ext cx="4903470" cy="4144010"/>
          </a:xfrm>
          <a:prstGeom prst="rect">
            <a:avLst/>
          </a:prstGeom>
          <a:solidFill>
            <a:schemeClr val="accent1">
              <a:lumMod val="40000"/>
              <a:lumOff val="60000"/>
              <a:alpha val="3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矩形 5"/>
          <p:cNvSpPr/>
          <p:nvPr>
            <p:custDataLst>
              <p:tags r:id="rId3"/>
            </p:custDataLst>
          </p:nvPr>
        </p:nvSpPr>
        <p:spPr>
          <a:xfrm>
            <a:off x="5109210" y="2051685"/>
            <a:ext cx="883920" cy="4143375"/>
          </a:xfrm>
          <a:prstGeom prst="rect">
            <a:avLst/>
          </a:prstGeom>
          <a:gradFill>
            <a:gsLst>
              <a:gs pos="0">
                <a:schemeClr val="accent1">
                  <a:lumMod val="60000"/>
                  <a:lumOff val="40000"/>
                  <a:alpha val="78000"/>
                </a:schemeClr>
              </a:gs>
              <a:gs pos="100000">
                <a:schemeClr val="accent1">
                  <a:alpha val="80000"/>
                </a:schemeClr>
              </a:gs>
            </a:gsLst>
            <a:lin ang="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7" name="矩形 6"/>
          <p:cNvSpPr/>
          <p:nvPr>
            <p:custDataLst>
              <p:tags r:id="rId4"/>
            </p:custDataLst>
          </p:nvPr>
        </p:nvSpPr>
        <p:spPr>
          <a:xfrm>
            <a:off x="6251575" y="2052320"/>
            <a:ext cx="4887595" cy="4144010"/>
          </a:xfrm>
          <a:prstGeom prst="rect">
            <a:avLst/>
          </a:prstGeom>
          <a:solidFill>
            <a:schemeClr val="accent1">
              <a:lumMod val="40000"/>
              <a:lumOff val="60000"/>
              <a:alpha val="30000"/>
            </a:schemeClr>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8" name="矩形 7"/>
          <p:cNvSpPr/>
          <p:nvPr>
            <p:custDataLst>
              <p:tags r:id="rId5"/>
            </p:custDataLst>
          </p:nvPr>
        </p:nvSpPr>
        <p:spPr>
          <a:xfrm>
            <a:off x="6252210" y="2051050"/>
            <a:ext cx="883920" cy="4143375"/>
          </a:xfrm>
          <a:prstGeom prst="rect">
            <a:avLst/>
          </a:prstGeom>
          <a:gradFill>
            <a:gsLst>
              <a:gs pos="0">
                <a:schemeClr val="accent1">
                  <a:lumMod val="60000"/>
                  <a:lumOff val="40000"/>
                  <a:alpha val="78000"/>
                </a:schemeClr>
              </a:gs>
              <a:gs pos="100000">
                <a:schemeClr val="accent1">
                  <a:alpha val="80000"/>
                </a:schemeClr>
              </a:gs>
            </a:gsLst>
            <a:lin ang="108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0" name="椭圆 9"/>
          <p:cNvSpPr/>
          <p:nvPr>
            <p:custDataLst>
              <p:tags r:id="rId6"/>
            </p:custDataLst>
          </p:nvPr>
        </p:nvSpPr>
        <p:spPr>
          <a:xfrm>
            <a:off x="5582285" y="3305175"/>
            <a:ext cx="184150" cy="184150"/>
          </a:xfrm>
          <a:prstGeom prst="ellipse">
            <a:avLst/>
          </a:prstGeom>
          <a:ln>
            <a:noFill/>
          </a:ln>
          <a:effectLst>
            <a:innerShdw blurRad="114300">
              <a:prstClr val="black">
                <a:alpha val="35000"/>
              </a:prstClr>
            </a:inn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1" name="椭圆 10"/>
          <p:cNvSpPr/>
          <p:nvPr>
            <p:custDataLst>
              <p:tags r:id="rId7"/>
            </p:custDataLst>
          </p:nvPr>
        </p:nvSpPr>
        <p:spPr>
          <a:xfrm>
            <a:off x="6455410" y="3305175"/>
            <a:ext cx="184150" cy="184150"/>
          </a:xfrm>
          <a:prstGeom prst="ellipse">
            <a:avLst/>
          </a:prstGeom>
          <a:ln>
            <a:noFill/>
          </a:ln>
          <a:effectLst>
            <a:innerShdw blurRad="114300">
              <a:prstClr val="black">
                <a:alpha val="35000"/>
              </a:prstClr>
            </a:inn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圆角矩形 11"/>
          <p:cNvSpPr/>
          <p:nvPr>
            <p:custDataLst>
              <p:tags r:id="rId8"/>
            </p:custDataLst>
          </p:nvPr>
        </p:nvSpPr>
        <p:spPr>
          <a:xfrm>
            <a:off x="5650230" y="3350260"/>
            <a:ext cx="920115" cy="96520"/>
          </a:xfrm>
          <a:prstGeom prst="roundRect">
            <a:avLst>
              <a:gd name="adj" fmla="val 50000"/>
            </a:avLst>
          </a:prstGeom>
          <a:gradFill>
            <a:gsLst>
              <a:gs pos="60000">
                <a:schemeClr val="accent1">
                  <a:lumMod val="60000"/>
                  <a:lumOff val="40000"/>
                </a:schemeClr>
              </a:gs>
              <a:gs pos="41000">
                <a:schemeClr val="accent1">
                  <a:lumMod val="60000"/>
                  <a:lumOff val="40000"/>
                </a:schemeClr>
              </a:gs>
              <a:gs pos="0">
                <a:schemeClr val="accent1">
                  <a:lumMod val="20000"/>
                  <a:lumOff val="80000"/>
                </a:schemeClr>
              </a:gs>
              <a:gs pos="100000">
                <a:schemeClr val="accent1">
                  <a:lumMod val="20000"/>
                  <a:lumOff val="80000"/>
                </a:schemeClr>
              </a:gs>
            </a:gsLst>
            <a:lin ang="108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椭圆 15"/>
          <p:cNvSpPr/>
          <p:nvPr>
            <p:custDataLst>
              <p:tags r:id="rId9"/>
            </p:custDataLst>
          </p:nvPr>
        </p:nvSpPr>
        <p:spPr>
          <a:xfrm>
            <a:off x="5582285" y="4756785"/>
            <a:ext cx="184150" cy="184150"/>
          </a:xfrm>
          <a:prstGeom prst="ellipse">
            <a:avLst/>
          </a:prstGeom>
          <a:ln>
            <a:noFill/>
          </a:ln>
          <a:effectLst>
            <a:innerShdw blurRad="114300">
              <a:prstClr val="black">
                <a:alpha val="35000"/>
              </a:prstClr>
            </a:inn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8" name="椭圆 17"/>
          <p:cNvSpPr/>
          <p:nvPr>
            <p:custDataLst>
              <p:tags r:id="rId10"/>
            </p:custDataLst>
          </p:nvPr>
        </p:nvSpPr>
        <p:spPr>
          <a:xfrm>
            <a:off x="6455410" y="4756785"/>
            <a:ext cx="184150" cy="184150"/>
          </a:xfrm>
          <a:prstGeom prst="ellipse">
            <a:avLst/>
          </a:prstGeom>
          <a:ln>
            <a:noFill/>
          </a:ln>
          <a:effectLst>
            <a:innerShdw blurRad="114300">
              <a:prstClr val="black">
                <a:alpha val="35000"/>
              </a:prstClr>
            </a:inn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9" name="圆角矩形 18"/>
          <p:cNvSpPr/>
          <p:nvPr>
            <p:custDataLst>
              <p:tags r:id="rId11"/>
            </p:custDataLst>
          </p:nvPr>
        </p:nvSpPr>
        <p:spPr>
          <a:xfrm>
            <a:off x="5650230" y="4802505"/>
            <a:ext cx="920115" cy="96520"/>
          </a:xfrm>
          <a:prstGeom prst="roundRect">
            <a:avLst>
              <a:gd name="adj" fmla="val 50000"/>
            </a:avLst>
          </a:prstGeom>
          <a:gradFill>
            <a:gsLst>
              <a:gs pos="60000">
                <a:schemeClr val="accent1">
                  <a:lumMod val="60000"/>
                  <a:lumOff val="40000"/>
                </a:schemeClr>
              </a:gs>
              <a:gs pos="41000">
                <a:schemeClr val="accent1">
                  <a:lumMod val="60000"/>
                  <a:lumOff val="40000"/>
                </a:schemeClr>
              </a:gs>
              <a:gs pos="0">
                <a:schemeClr val="accent1">
                  <a:lumMod val="20000"/>
                  <a:lumOff val="80000"/>
                </a:schemeClr>
              </a:gs>
              <a:gs pos="100000">
                <a:schemeClr val="accent1">
                  <a:lumMod val="20000"/>
                  <a:lumOff val="80000"/>
                </a:schemeClr>
              </a:gs>
            </a:gsLst>
            <a:lin ang="108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1" name="正文"/>
          <p:cNvSpPr txBox="1"/>
          <p:nvPr>
            <p:custDataLst>
              <p:tags r:id="rId12"/>
            </p:custDataLst>
          </p:nvPr>
        </p:nvSpPr>
        <p:spPr>
          <a:xfrm>
            <a:off x="1524000" y="3657600"/>
            <a:ext cx="3138170" cy="1838325"/>
          </a:xfrm>
          <a:prstGeom prst="rect">
            <a:avLst/>
          </a:prstGeom>
          <a:noFill/>
          <a:ln>
            <a:noFill/>
          </a:ln>
        </p:spPr>
        <p:txBody>
          <a:bodyPr wrap="square" lIns="0" tIns="0" rIns="0" bIns="0" rtlCol="0" anchor="ctr" anchorCtr="0">
            <a:normAutofit lnSpcReduction="20000"/>
          </a:bodyPr>
          <a:lstStyle/>
          <a:p>
            <a:pPr indent="0" algn="l" fontAlgn="auto">
              <a:lnSpc>
                <a:spcPct val="200000"/>
              </a:lnSpc>
            </a:pPr>
            <a:r>
              <a:rPr lang="zh-CN" altLang="en-US" sz="1600">
                <a:sym typeface="+mn-ea"/>
              </a:rPr>
              <a:t>可通过省政务服务网、“赣服通”等线上平台办理业务。</a:t>
            </a:r>
            <a:endParaRPr lang="zh-CN" altLang="en-US" sz="1600"/>
          </a:p>
          <a:p>
            <a:pPr indent="0" algn="l" fontAlgn="auto">
              <a:lnSpc>
                <a:spcPct val="200000"/>
              </a:lnSpc>
            </a:pPr>
            <a:endParaRPr lang="en-US" altLang="zh-CN" sz="1600" spc="150" dirty="0">
              <a:solidFill>
                <a:schemeClr val="tx1">
                  <a:lumMod val="85000"/>
                  <a:lumOff val="15000"/>
                </a:schemeClr>
              </a:solidFill>
              <a:latin typeface="+mn-ea"/>
            </a:endParaRPr>
          </a:p>
        </p:txBody>
      </p:sp>
      <p:sp>
        <p:nvSpPr>
          <p:cNvPr id="40" name="正文"/>
          <p:cNvSpPr txBox="1"/>
          <p:nvPr>
            <p:custDataLst>
              <p:tags r:id="rId13"/>
            </p:custDataLst>
          </p:nvPr>
        </p:nvSpPr>
        <p:spPr>
          <a:xfrm>
            <a:off x="7558405" y="3489325"/>
            <a:ext cx="3138170" cy="1851025"/>
          </a:xfrm>
          <a:prstGeom prst="rect">
            <a:avLst/>
          </a:prstGeom>
          <a:noFill/>
          <a:ln>
            <a:noFill/>
          </a:ln>
        </p:spPr>
        <p:txBody>
          <a:bodyPr wrap="square" lIns="0" tIns="0" rIns="0" bIns="0" rtlCol="0" anchor="ctr" anchorCtr="0">
            <a:normAutofit/>
          </a:bodyPr>
          <a:lstStyle/>
          <a:p>
            <a:pPr lvl="0" algn="l">
              <a:lnSpc>
                <a:spcPct val="200000"/>
              </a:lnSpc>
              <a:buClrTx/>
              <a:buSzTx/>
              <a:buFontTx/>
            </a:pPr>
            <a:r>
              <a:rPr lang="zh-CN" altLang="en-US" sz="1600">
                <a:sym typeface="+mn-ea"/>
              </a:rPr>
              <a:t>可通过公积金中心或受委托业务网点办理业务。</a:t>
            </a:r>
            <a:endParaRPr lang="zh-CN" altLang="en-US" sz="1600" kern="0" dirty="0">
              <a:ln>
                <a:noFill/>
                <a:prstDash val="sysDot"/>
              </a:ln>
              <a:solidFill>
                <a:schemeClr val="tx1">
                  <a:lumMod val="85000"/>
                  <a:lumOff val="15000"/>
                </a:schemeClr>
              </a:solidFill>
              <a:latin typeface="+mn-ea"/>
              <a:sym typeface="+mn-ea"/>
            </a:endParaRPr>
          </a:p>
        </p:txBody>
      </p:sp>
      <p:sp>
        <p:nvSpPr>
          <p:cNvPr id="23" name="图形 21"/>
          <p:cNvSpPr/>
          <p:nvPr>
            <p:custDataLst>
              <p:tags r:id="rId14"/>
            </p:custDataLst>
          </p:nvPr>
        </p:nvSpPr>
        <p:spPr>
          <a:xfrm>
            <a:off x="2578735" y="1615440"/>
            <a:ext cx="4824730" cy="869950"/>
          </a:xfrm>
          <a:custGeom>
            <a:avLst/>
            <a:gdLst>
              <a:gd name="connsiteX0" fmla="*/ 0 w 7549"/>
              <a:gd name="connsiteY0" fmla="*/ 689 h 1361"/>
              <a:gd name="connsiteX1" fmla="*/ 57 w 7549"/>
              <a:gd name="connsiteY1" fmla="*/ 605 h 1361"/>
              <a:gd name="connsiteX2" fmla="*/ 990 w 7549"/>
              <a:gd name="connsiteY2" fmla="*/ 11 h 1361"/>
              <a:gd name="connsiteX3" fmla="*/ 1942 w 7549"/>
              <a:gd name="connsiteY3" fmla="*/ 174 h 1361"/>
              <a:gd name="connsiteX4" fmla="*/ 2804 w 7549"/>
              <a:gd name="connsiteY4" fmla="*/ 681 h 1361"/>
              <a:gd name="connsiteX5" fmla="*/ 5497 w 7549"/>
              <a:gd name="connsiteY5" fmla="*/ 234 h 1361"/>
              <a:gd name="connsiteX6" fmla="*/ 7549 w 7549"/>
              <a:gd name="connsiteY6" fmla="*/ 682 h 1361"/>
              <a:gd name="connsiteX7" fmla="*/ 6985 w 7549"/>
              <a:gd name="connsiteY7" fmla="*/ 682 h 1361"/>
              <a:gd name="connsiteX8" fmla="*/ 6969 w 7549"/>
              <a:gd name="connsiteY8" fmla="*/ 234 h 1361"/>
              <a:gd name="connsiteX9" fmla="*/ 6658 w 7549"/>
              <a:gd name="connsiteY9" fmla="*/ 102 h 1361"/>
              <a:gd name="connsiteX10" fmla="*/ 5309 w 7549"/>
              <a:gd name="connsiteY10" fmla="*/ 715 h 1361"/>
              <a:gd name="connsiteX11" fmla="*/ 2748 w 7549"/>
              <a:gd name="connsiteY11" fmla="*/ 1220 h 1361"/>
              <a:gd name="connsiteX12" fmla="*/ 2081 w 7549"/>
              <a:gd name="connsiteY12" fmla="*/ 834 h 1361"/>
              <a:gd name="connsiteX13" fmla="*/ 1501 w 7549"/>
              <a:gd name="connsiteY13" fmla="*/ 410 h 1361"/>
              <a:gd name="connsiteX14" fmla="*/ 820 w 7549"/>
              <a:gd name="connsiteY14" fmla="*/ 556 h 1361"/>
              <a:gd name="connsiteX15" fmla="*/ 692 w 7549"/>
              <a:gd name="connsiteY15" fmla="*/ 678 h 1361"/>
              <a:gd name="connsiteX16" fmla="*/ 0 w 7549"/>
              <a:gd name="connsiteY16" fmla="*/ 689 h 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549" h="1361">
                <a:moveTo>
                  <a:pt x="0" y="689"/>
                </a:moveTo>
                <a:cubicBezTo>
                  <a:pt x="7" y="689"/>
                  <a:pt x="52" y="613"/>
                  <a:pt x="57" y="605"/>
                </a:cubicBezTo>
                <a:cubicBezTo>
                  <a:pt x="264" y="280"/>
                  <a:pt x="611" y="59"/>
                  <a:pt x="990" y="11"/>
                </a:cubicBezTo>
                <a:cubicBezTo>
                  <a:pt x="1314" y="-30"/>
                  <a:pt x="1644" y="44"/>
                  <a:pt x="1942" y="174"/>
                </a:cubicBezTo>
                <a:cubicBezTo>
                  <a:pt x="2238" y="303"/>
                  <a:pt x="2507" y="556"/>
                  <a:pt x="2804" y="681"/>
                </a:cubicBezTo>
                <a:cubicBezTo>
                  <a:pt x="3703" y="1058"/>
                  <a:pt x="4666" y="611"/>
                  <a:pt x="5497" y="234"/>
                </a:cubicBezTo>
                <a:cubicBezTo>
                  <a:pt x="5497" y="234"/>
                  <a:pt x="7114" y="-500"/>
                  <a:pt x="7549" y="682"/>
                </a:cubicBezTo>
                <a:lnTo>
                  <a:pt x="6985" y="682"/>
                </a:lnTo>
                <a:cubicBezTo>
                  <a:pt x="6985" y="682"/>
                  <a:pt x="7038" y="413"/>
                  <a:pt x="6969" y="234"/>
                </a:cubicBezTo>
                <a:cubicBezTo>
                  <a:pt x="6930" y="130"/>
                  <a:pt x="6746" y="104"/>
                  <a:pt x="6658" y="102"/>
                </a:cubicBezTo>
                <a:cubicBezTo>
                  <a:pt x="6144" y="90"/>
                  <a:pt x="5728" y="468"/>
                  <a:pt x="5309" y="715"/>
                </a:cubicBezTo>
                <a:cubicBezTo>
                  <a:pt x="4567" y="1151"/>
                  <a:pt x="3608" y="1595"/>
                  <a:pt x="2748" y="1220"/>
                </a:cubicBezTo>
                <a:cubicBezTo>
                  <a:pt x="2512" y="1118"/>
                  <a:pt x="2287" y="989"/>
                  <a:pt x="2081" y="834"/>
                </a:cubicBezTo>
                <a:cubicBezTo>
                  <a:pt x="1890" y="691"/>
                  <a:pt x="1725" y="498"/>
                  <a:pt x="1501" y="410"/>
                </a:cubicBezTo>
                <a:cubicBezTo>
                  <a:pt x="1272" y="321"/>
                  <a:pt x="1003" y="406"/>
                  <a:pt x="820" y="556"/>
                </a:cubicBezTo>
                <a:cubicBezTo>
                  <a:pt x="797" y="575"/>
                  <a:pt x="716" y="677"/>
                  <a:pt x="692" y="678"/>
                </a:cubicBezTo>
                <a:cubicBezTo>
                  <a:pt x="692" y="678"/>
                  <a:pt x="1" y="689"/>
                  <a:pt x="0" y="689"/>
                </a:cubicBezTo>
                <a:close/>
              </a:path>
            </a:pathLst>
          </a:custGeom>
          <a:gradFill>
            <a:gsLst>
              <a:gs pos="46000">
                <a:schemeClr val="accent1"/>
              </a:gs>
              <a:gs pos="4000">
                <a:schemeClr val="accent1">
                  <a:lumMod val="40000"/>
                  <a:lumOff val="60000"/>
                </a:schemeClr>
              </a:gs>
              <a:gs pos="99000">
                <a:schemeClr val="accent1"/>
              </a:gs>
              <a:gs pos="86000">
                <a:schemeClr val="accent1">
                  <a:lumMod val="40000"/>
                  <a:lumOff val="60000"/>
                </a:schemeClr>
              </a:gs>
            </a:gsLst>
            <a:lin ang="0" scaled="0"/>
          </a:gradFill>
          <a:ln w="701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图形 24"/>
          <p:cNvSpPr/>
          <p:nvPr>
            <p:custDataLst>
              <p:tags r:id="rId15"/>
            </p:custDataLst>
          </p:nvPr>
        </p:nvSpPr>
        <p:spPr>
          <a:xfrm>
            <a:off x="2586990" y="1824990"/>
            <a:ext cx="741680" cy="227330"/>
          </a:xfrm>
          <a:custGeom>
            <a:avLst/>
            <a:gdLst>
              <a:gd name="connsiteX0" fmla="*/ 0 w 1160"/>
              <a:gd name="connsiteY0" fmla="*/ 356 h 356"/>
              <a:gd name="connsiteX1" fmla="*/ 1160 w 1160"/>
              <a:gd name="connsiteY1" fmla="*/ 56 h 356"/>
              <a:gd name="connsiteX2" fmla="*/ 761 w 1160"/>
              <a:gd name="connsiteY2" fmla="*/ 356 h 356"/>
              <a:gd name="connsiteX3" fmla="*/ 0 w 1160"/>
              <a:gd name="connsiteY3" fmla="*/ 356 h 356"/>
            </a:gdLst>
            <a:ahLst/>
            <a:cxnLst>
              <a:cxn ang="0">
                <a:pos x="connsiteX0" y="connsiteY0"/>
              </a:cxn>
              <a:cxn ang="0">
                <a:pos x="connsiteX1" y="connsiteY1"/>
              </a:cxn>
              <a:cxn ang="0">
                <a:pos x="connsiteX2" y="connsiteY2"/>
              </a:cxn>
              <a:cxn ang="0">
                <a:pos x="connsiteX3" y="connsiteY3"/>
              </a:cxn>
            </a:cxnLst>
            <a:rect l="l" t="t" r="r" b="b"/>
            <a:pathLst>
              <a:path w="1160" h="356">
                <a:moveTo>
                  <a:pt x="0" y="356"/>
                </a:moveTo>
                <a:cubicBezTo>
                  <a:pt x="0" y="356"/>
                  <a:pt x="167" y="-169"/>
                  <a:pt x="1160" y="56"/>
                </a:cubicBezTo>
                <a:cubicBezTo>
                  <a:pt x="1160" y="56"/>
                  <a:pt x="746" y="152"/>
                  <a:pt x="761" y="356"/>
                </a:cubicBezTo>
                <a:lnTo>
                  <a:pt x="0" y="356"/>
                </a:lnTo>
                <a:close/>
              </a:path>
            </a:pathLst>
          </a:custGeom>
          <a:gradFill>
            <a:gsLst>
              <a:gs pos="0">
                <a:schemeClr val="accent1"/>
              </a:gs>
              <a:gs pos="100000">
                <a:schemeClr val="accent1">
                  <a:lumMod val="60000"/>
                  <a:lumOff val="40000"/>
                </a:schemeClr>
              </a:gs>
            </a:gsLst>
            <a:lin ang="189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图形 36"/>
          <p:cNvSpPr/>
          <p:nvPr>
            <p:custDataLst>
              <p:tags r:id="rId16"/>
            </p:custDataLst>
          </p:nvPr>
        </p:nvSpPr>
        <p:spPr>
          <a:xfrm>
            <a:off x="10345420" y="1743710"/>
            <a:ext cx="422910" cy="304800"/>
          </a:xfrm>
          <a:custGeom>
            <a:avLst/>
            <a:gdLst>
              <a:gd name="connsiteX0" fmla="*/ 0 w 2157698"/>
              <a:gd name="connsiteY0" fmla="*/ 1554709 h 1554708"/>
              <a:gd name="connsiteX1" fmla="*/ 1321403 w 2157698"/>
              <a:gd name="connsiteY1" fmla="*/ 1554709 h 1554708"/>
              <a:gd name="connsiteX2" fmla="*/ 2157698 w 2157698"/>
              <a:gd name="connsiteY2" fmla="*/ 852145 h 1554708"/>
              <a:gd name="connsiteX3" fmla="*/ 919925 w 2157698"/>
              <a:gd name="connsiteY3" fmla="*/ 132912 h 1554708"/>
              <a:gd name="connsiteX4" fmla="*/ 0 w 2157698"/>
              <a:gd name="connsiteY4" fmla="*/ 1554709 h 1554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698" h="1554708">
                <a:moveTo>
                  <a:pt x="0" y="1554709"/>
                </a:moveTo>
                <a:lnTo>
                  <a:pt x="1321403" y="1554709"/>
                </a:lnTo>
                <a:cubicBezTo>
                  <a:pt x="1321403" y="1554709"/>
                  <a:pt x="1605725" y="718414"/>
                  <a:pt x="2157698" y="852145"/>
                </a:cubicBezTo>
                <a:cubicBezTo>
                  <a:pt x="2157698" y="852145"/>
                  <a:pt x="1973675" y="-402393"/>
                  <a:pt x="919925" y="132912"/>
                </a:cubicBezTo>
                <a:cubicBezTo>
                  <a:pt x="920020" y="132912"/>
                  <a:pt x="184023" y="433997"/>
                  <a:pt x="0" y="1554709"/>
                </a:cubicBezTo>
                <a:close/>
              </a:path>
            </a:pathLst>
          </a:custGeom>
          <a:gradFill>
            <a:gsLst>
              <a:gs pos="0">
                <a:schemeClr val="accent1"/>
              </a:gs>
              <a:gs pos="100000">
                <a:schemeClr val="accent1">
                  <a:lumMod val="60000"/>
                  <a:lumOff val="40000"/>
                </a:schemeClr>
              </a:gs>
            </a:gsLst>
            <a:lin ang="54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图形 33"/>
          <p:cNvSpPr/>
          <p:nvPr>
            <p:custDataLst>
              <p:tags r:id="rId17"/>
            </p:custDataLst>
          </p:nvPr>
        </p:nvSpPr>
        <p:spPr>
          <a:xfrm>
            <a:off x="10615295" y="1741805"/>
            <a:ext cx="863600" cy="2249170"/>
          </a:xfrm>
          <a:custGeom>
            <a:avLst/>
            <a:gdLst>
              <a:gd name="connsiteX0" fmla="*/ 0 w 2635847"/>
              <a:gd name="connsiteY0" fmla="*/ 10668 h 6860069"/>
              <a:gd name="connsiteX1" fmla="*/ 475916 w 2635847"/>
              <a:gd name="connsiteY1" fmla="*/ 784369 h 6860069"/>
              <a:gd name="connsiteX2" fmla="*/ 481666 w 2635847"/>
              <a:gd name="connsiteY2" fmla="*/ 1984622 h 6860069"/>
              <a:gd name="connsiteX3" fmla="*/ 1437228 w 2635847"/>
              <a:gd name="connsiteY3" fmla="*/ 3603659 h 6860069"/>
              <a:gd name="connsiteX4" fmla="*/ 2158716 w 2635847"/>
              <a:gd name="connsiteY4" fmla="*/ 4926104 h 6860069"/>
              <a:gd name="connsiteX5" fmla="*/ 1555481 w 2635847"/>
              <a:gd name="connsiteY5" fmla="*/ 6587200 h 6860069"/>
              <a:gd name="connsiteX6" fmla="*/ 1564598 w 2635847"/>
              <a:gd name="connsiteY6" fmla="*/ 6860070 h 6860069"/>
              <a:gd name="connsiteX7" fmla="*/ 1784271 w 2635847"/>
              <a:gd name="connsiteY7" fmla="*/ 6691107 h 6860069"/>
              <a:gd name="connsiteX8" fmla="*/ 2241696 w 2635847"/>
              <a:gd name="connsiteY8" fmla="*/ 6198304 h 6860069"/>
              <a:gd name="connsiteX9" fmla="*/ 2551963 w 2635847"/>
              <a:gd name="connsiteY9" fmla="*/ 4407040 h 6860069"/>
              <a:gd name="connsiteX10" fmla="*/ 2171096 w 2635847"/>
              <a:gd name="connsiteY10" fmla="*/ 3405171 h 6860069"/>
              <a:gd name="connsiteX11" fmla="*/ 1322392 w 2635847"/>
              <a:gd name="connsiteY11" fmla="*/ 2035850 h 6860069"/>
              <a:gd name="connsiteX12" fmla="*/ 1264379 w 2635847"/>
              <a:gd name="connsiteY12" fmla="*/ 974880 h 6860069"/>
              <a:gd name="connsiteX13" fmla="*/ 914590 w 2635847"/>
              <a:gd name="connsiteY13" fmla="*/ 116853 h 6860069"/>
              <a:gd name="connsiteX14" fmla="*/ 0 w 2635847"/>
              <a:gd name="connsiteY14" fmla="*/ 10668 h 686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35847" h="6860069">
                <a:moveTo>
                  <a:pt x="0" y="10668"/>
                </a:moveTo>
                <a:cubicBezTo>
                  <a:pt x="401069" y="9632"/>
                  <a:pt x="467370" y="474464"/>
                  <a:pt x="475916" y="784369"/>
                </a:cubicBezTo>
                <a:cubicBezTo>
                  <a:pt x="487053" y="1189996"/>
                  <a:pt x="404539" y="1580446"/>
                  <a:pt x="481666" y="1984622"/>
                </a:cubicBezTo>
                <a:cubicBezTo>
                  <a:pt x="603908" y="2625462"/>
                  <a:pt x="1042375" y="3110132"/>
                  <a:pt x="1437228" y="3603659"/>
                </a:cubicBezTo>
                <a:cubicBezTo>
                  <a:pt x="1749101" y="3993488"/>
                  <a:pt x="2031398" y="4438481"/>
                  <a:pt x="2158716" y="4926104"/>
                </a:cubicBezTo>
                <a:cubicBezTo>
                  <a:pt x="2313746" y="5519808"/>
                  <a:pt x="2039271" y="6215087"/>
                  <a:pt x="1555481" y="6587200"/>
                </a:cubicBezTo>
                <a:cubicBezTo>
                  <a:pt x="1555481" y="6587200"/>
                  <a:pt x="1564598" y="6859967"/>
                  <a:pt x="1564598" y="6860070"/>
                </a:cubicBezTo>
                <a:cubicBezTo>
                  <a:pt x="1563821" y="6837124"/>
                  <a:pt x="1763708" y="6708718"/>
                  <a:pt x="1784271" y="6691107"/>
                </a:cubicBezTo>
                <a:cubicBezTo>
                  <a:pt x="1954737" y="6545141"/>
                  <a:pt x="2109975" y="6380114"/>
                  <a:pt x="2241696" y="6198304"/>
                </a:cubicBezTo>
                <a:cubicBezTo>
                  <a:pt x="2620026" y="5676081"/>
                  <a:pt x="2731701" y="5028870"/>
                  <a:pt x="2551963" y="4407040"/>
                </a:cubicBezTo>
                <a:cubicBezTo>
                  <a:pt x="2453652" y="4066989"/>
                  <a:pt x="2346120" y="3714610"/>
                  <a:pt x="2171096" y="3405171"/>
                </a:cubicBezTo>
                <a:cubicBezTo>
                  <a:pt x="1907964" y="2939925"/>
                  <a:pt x="1459293" y="2560767"/>
                  <a:pt x="1322392" y="2035850"/>
                </a:cubicBezTo>
                <a:cubicBezTo>
                  <a:pt x="1235062" y="1701031"/>
                  <a:pt x="1214705" y="1317003"/>
                  <a:pt x="1264379" y="974880"/>
                </a:cubicBezTo>
                <a:cubicBezTo>
                  <a:pt x="1311411" y="650783"/>
                  <a:pt x="1203983" y="295918"/>
                  <a:pt x="914590" y="116853"/>
                </a:cubicBezTo>
                <a:cubicBezTo>
                  <a:pt x="647107" y="-48640"/>
                  <a:pt x="299960" y="9891"/>
                  <a:pt x="0" y="10668"/>
                </a:cubicBezTo>
                <a:close/>
              </a:path>
            </a:pathLst>
          </a:custGeom>
          <a:gradFill>
            <a:gsLst>
              <a:gs pos="84000">
                <a:schemeClr val="accent1"/>
              </a:gs>
              <a:gs pos="0">
                <a:schemeClr val="accent1">
                  <a:lumMod val="40000"/>
                  <a:lumOff val="60000"/>
                </a:schemeClr>
              </a:gs>
            </a:gsLst>
            <a:lin ang="5400000" scaled="0"/>
          </a:gradFill>
          <a:ln w="516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图形 39"/>
          <p:cNvSpPr/>
          <p:nvPr>
            <p:custDataLst>
              <p:tags r:id="rId18"/>
            </p:custDataLst>
          </p:nvPr>
        </p:nvSpPr>
        <p:spPr>
          <a:xfrm>
            <a:off x="713105" y="3507105"/>
            <a:ext cx="694055" cy="773430"/>
          </a:xfrm>
          <a:custGeom>
            <a:avLst/>
            <a:gdLst>
              <a:gd name="connsiteX0" fmla="*/ 3824672 w 3824671"/>
              <a:gd name="connsiteY0" fmla="*/ 1486350 h 4262982"/>
              <a:gd name="connsiteX1" fmla="*/ 3824672 w 3824671"/>
              <a:gd name="connsiteY1" fmla="*/ 5117 h 4262982"/>
              <a:gd name="connsiteX2" fmla="*/ 2724439 w 3824671"/>
              <a:gd name="connsiteY2" fmla="*/ 87699 h 4262982"/>
              <a:gd name="connsiteX3" fmla="*/ 161643 w 3824671"/>
              <a:gd name="connsiteY3" fmla="*/ 1549215 h 4262982"/>
              <a:gd name="connsiteX4" fmla="*/ 605127 w 3824671"/>
              <a:gd name="connsiteY4" fmla="*/ 4262983 h 4262982"/>
              <a:gd name="connsiteX5" fmla="*/ 628558 w 3824671"/>
              <a:gd name="connsiteY5" fmla="*/ 3887793 h 4262982"/>
              <a:gd name="connsiteX6" fmla="*/ 839442 w 3824671"/>
              <a:gd name="connsiteY6" fmla="*/ 3018161 h 4262982"/>
              <a:gd name="connsiteX7" fmla="*/ 1816802 w 3824671"/>
              <a:gd name="connsiteY7" fmla="*/ 1846300 h 4262982"/>
              <a:gd name="connsiteX8" fmla="*/ 2845788 w 3824671"/>
              <a:gd name="connsiteY8" fmla="*/ 1546167 h 4262982"/>
              <a:gd name="connsiteX9" fmla="*/ 3824672 w 3824671"/>
              <a:gd name="connsiteY9" fmla="*/ 1486350 h 426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24671" h="4262982">
                <a:moveTo>
                  <a:pt x="3824672" y="1486350"/>
                </a:moveTo>
                <a:cubicBezTo>
                  <a:pt x="3824672" y="1486350"/>
                  <a:pt x="3824672" y="6260"/>
                  <a:pt x="3824672" y="5117"/>
                </a:cubicBezTo>
                <a:cubicBezTo>
                  <a:pt x="3824672" y="-23648"/>
                  <a:pt x="2808926" y="77793"/>
                  <a:pt x="2724439" y="87699"/>
                </a:cubicBezTo>
                <a:cubicBezTo>
                  <a:pt x="1770129" y="198856"/>
                  <a:pt x="584743" y="601192"/>
                  <a:pt x="161643" y="1549215"/>
                </a:cubicBezTo>
                <a:cubicBezTo>
                  <a:pt x="-234978" y="2438088"/>
                  <a:pt x="170025" y="3470598"/>
                  <a:pt x="605127" y="4262983"/>
                </a:cubicBezTo>
                <a:cubicBezTo>
                  <a:pt x="563502" y="4187259"/>
                  <a:pt x="619319" y="3967137"/>
                  <a:pt x="628558" y="3887793"/>
                </a:cubicBezTo>
                <a:cubicBezTo>
                  <a:pt x="663324" y="3591185"/>
                  <a:pt x="731428" y="3296862"/>
                  <a:pt x="839442" y="3018161"/>
                </a:cubicBezTo>
                <a:cubicBezTo>
                  <a:pt x="1028227" y="2530957"/>
                  <a:pt x="1361316" y="2108523"/>
                  <a:pt x="1816802" y="1846300"/>
                </a:cubicBezTo>
                <a:cubicBezTo>
                  <a:pt x="2132079" y="1664849"/>
                  <a:pt x="2486981" y="1583886"/>
                  <a:pt x="2845788" y="1546167"/>
                </a:cubicBezTo>
                <a:cubicBezTo>
                  <a:pt x="2917987" y="1538642"/>
                  <a:pt x="3824672" y="1493589"/>
                  <a:pt x="3824672" y="1486350"/>
                </a:cubicBezTo>
                <a:close/>
              </a:path>
            </a:pathLst>
          </a:custGeom>
          <a:gradFill>
            <a:gsLst>
              <a:gs pos="0">
                <a:schemeClr val="accent1"/>
              </a:gs>
              <a:gs pos="100000">
                <a:schemeClr val="accent1">
                  <a:lumMod val="60000"/>
                  <a:lumOff val="40000"/>
                </a:schemeClr>
              </a:gs>
            </a:gsLst>
            <a:lin ang="162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图形 42"/>
          <p:cNvSpPr/>
          <p:nvPr>
            <p:custDataLst>
              <p:tags r:id="rId19"/>
            </p:custDataLst>
          </p:nvPr>
        </p:nvSpPr>
        <p:spPr>
          <a:xfrm>
            <a:off x="819785" y="4265295"/>
            <a:ext cx="272415" cy="281940"/>
          </a:xfrm>
          <a:custGeom>
            <a:avLst/>
            <a:gdLst>
              <a:gd name="connsiteX0" fmla="*/ 1746218 w 1746218"/>
              <a:gd name="connsiteY0" fmla="*/ 1806512 h 1806511"/>
              <a:gd name="connsiteX1" fmla="*/ 1746218 w 1746218"/>
              <a:gd name="connsiteY1" fmla="*/ 485108 h 1806511"/>
              <a:gd name="connsiteX2" fmla="*/ 0 w 1746218"/>
              <a:gd name="connsiteY2" fmla="*/ 0 h 1806511"/>
              <a:gd name="connsiteX3" fmla="*/ 1746218 w 1746218"/>
              <a:gd name="connsiteY3" fmla="*/ 1806512 h 1806511"/>
            </a:gdLst>
            <a:ahLst/>
            <a:cxnLst>
              <a:cxn ang="0">
                <a:pos x="connsiteX0" y="connsiteY0"/>
              </a:cxn>
              <a:cxn ang="0">
                <a:pos x="connsiteX1" y="connsiteY1"/>
              </a:cxn>
              <a:cxn ang="0">
                <a:pos x="connsiteX2" y="connsiteY2"/>
              </a:cxn>
              <a:cxn ang="0">
                <a:pos x="connsiteX3" y="connsiteY3"/>
              </a:cxn>
            </a:cxnLst>
            <a:rect l="l" t="t" r="r" b="b"/>
            <a:pathLst>
              <a:path w="1746218" h="1806511">
                <a:moveTo>
                  <a:pt x="1746218" y="1806512"/>
                </a:moveTo>
                <a:lnTo>
                  <a:pt x="1746218" y="485108"/>
                </a:lnTo>
                <a:cubicBezTo>
                  <a:pt x="1746218" y="485108"/>
                  <a:pt x="695897" y="1137476"/>
                  <a:pt x="0" y="0"/>
                </a:cubicBezTo>
                <a:cubicBezTo>
                  <a:pt x="0" y="0"/>
                  <a:pt x="56864" y="1204341"/>
                  <a:pt x="1746218" y="1806512"/>
                </a:cubicBezTo>
                <a:close/>
              </a:path>
            </a:pathLst>
          </a:custGeom>
          <a:gradFill>
            <a:gsLst>
              <a:gs pos="11000">
                <a:schemeClr val="accent1"/>
              </a:gs>
              <a:gs pos="100000">
                <a:schemeClr val="accent1">
                  <a:lumMod val="60000"/>
                  <a:lumOff val="40000"/>
                </a:schemeClr>
              </a:gs>
            </a:gsLst>
            <a:lin ang="54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 name="文本占位符 1"/>
          <p:cNvSpPr>
            <a:spLocks noGrp="1"/>
          </p:cNvSpPr>
          <p:nvPr>
            <p:ph type="body" idx="16386"/>
            <p:custDataLst>
              <p:tags r:id="rId20"/>
            </p:custDataLst>
          </p:nvPr>
        </p:nvSpPr>
        <p:spPr>
          <a:xfrm>
            <a:off x="1524000" y="2797175"/>
            <a:ext cx="2466340" cy="750570"/>
          </a:xfrm>
        </p:spPr>
        <p:txBody>
          <a:bodyPr>
            <a:normAutofit/>
          </a:bodyPr>
          <a:p>
            <a:pPr>
              <a:buNone/>
            </a:pPr>
            <a:r>
              <a:rPr lang="zh-CN" altLang="en-US"/>
              <a:t>线上办理渠道</a:t>
            </a:r>
            <a:endParaRPr lang="zh-CN" altLang="en-US"/>
          </a:p>
        </p:txBody>
      </p:sp>
      <p:sp>
        <p:nvSpPr>
          <p:cNvPr id="9" name="文本占位符 8"/>
          <p:cNvSpPr>
            <a:spLocks noGrp="1"/>
          </p:cNvSpPr>
          <p:nvPr>
            <p:custDataLst>
              <p:tags r:id="rId21"/>
            </p:custDataLst>
          </p:nvPr>
        </p:nvSpPr>
        <p:spPr>
          <a:xfrm>
            <a:off x="7851775" y="3251200"/>
            <a:ext cx="2844800" cy="406400"/>
          </a:xfrm>
          <a:prstGeom prst="rect">
            <a:avLst/>
          </a:prstGeom>
          <a:noFill/>
        </p:spPr>
        <p:txBody>
          <a:bodyPr vert="horz" lIns="0" tIns="0" rIns="0" bIns="0" rtlCol="0" anchor="t">
            <a:normAutofit/>
          </a:bodyPr>
          <a:lstStyle>
            <a:lvl1pPr marL="0" indent="0" algn="l" defTabSz="914400" rtl="0" eaLnBrk="1" latinLnBrk="0" hangingPunct="1">
              <a:lnSpc>
                <a:spcPct val="111000"/>
              </a:lnSpc>
              <a:spcBef>
                <a:spcPct val="0"/>
              </a:spcBef>
              <a:spcAft>
                <a:spcPct val="0"/>
              </a:spcAft>
              <a:buFont typeface="Arial" panose="020B0604020202020204" pitchFamily="34" charset="0"/>
              <a:buNone/>
              <a:defRPr sz="2400" b="0" kern="1200" spc="0">
                <a:solidFill>
                  <a:srgbClr val="FFFFF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rgbClr val="002060"/>
                </a:solidFill>
              </a:rPr>
              <a:t>线下办理渠道</a:t>
            </a:r>
            <a:endParaRPr lang="zh-CN" altLang="en-US">
              <a:solidFill>
                <a:srgbClr val="002060"/>
              </a:solidFill>
            </a:endParaRPr>
          </a:p>
        </p:txBody>
      </p:sp>
    </p:spTree>
    <p:custDataLst>
      <p:tags r:id="rId2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标题 15"/>
          <p:cNvSpPr>
            <a:spLocks noGrp="1"/>
          </p:cNvSpPr>
          <p:nvPr>
            <p:ph type="ctrTitle" idx="16385"/>
            <p:custDataLst>
              <p:tags r:id="rId1"/>
            </p:custDataLst>
          </p:nvPr>
        </p:nvSpPr>
        <p:spPr>
          <a:xfrm>
            <a:off x="73660" y="2578735"/>
            <a:ext cx="4747895" cy="762000"/>
          </a:xfrm>
        </p:spPr>
        <p:txBody>
          <a:bodyPr>
            <a:normAutofit fontScale="90000"/>
          </a:bodyPr>
          <a:p>
            <a:r>
              <a:rPr lang="zh-CN" altLang="en-US"/>
              <a:t>办理流程图</a:t>
            </a:r>
            <a:endParaRPr lang="zh-CN" altLang="en-US"/>
          </a:p>
        </p:txBody>
      </p:sp>
      <p:pic>
        <p:nvPicPr>
          <p:cNvPr id="66" name="图片 65" descr="屏幕截图 2025-11-19 153448"/>
          <p:cNvPicPr>
            <a:picLocks noChangeAspect="1"/>
          </p:cNvPicPr>
          <p:nvPr/>
        </p:nvPicPr>
        <p:blipFill>
          <a:blip r:embed="rId2"/>
          <a:stretch>
            <a:fillRect/>
          </a:stretch>
        </p:blipFill>
        <p:spPr>
          <a:xfrm>
            <a:off x="5158105" y="151765"/>
            <a:ext cx="6309360" cy="6391275"/>
          </a:xfrm>
          <a:prstGeom prst="rect">
            <a:avLst/>
          </a:prstGeom>
        </p:spPr>
      </p:pic>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办理时限</a:t>
            </a:r>
            <a:endParaRPr lang="zh-CN" altLang="en-US"/>
          </a:p>
        </p:txBody>
      </p:sp>
      <p:sp>
        <p:nvSpPr>
          <p:cNvPr id="4" name="圆角矩形 3"/>
          <p:cNvSpPr/>
          <p:nvPr>
            <p:custDataLst>
              <p:tags r:id="rId2"/>
            </p:custDataLst>
          </p:nvPr>
        </p:nvSpPr>
        <p:spPr>
          <a:xfrm>
            <a:off x="777240" y="1965325"/>
            <a:ext cx="3235960" cy="4197350"/>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8" name="圆角矩形 7"/>
          <p:cNvSpPr/>
          <p:nvPr>
            <p:custDataLst>
              <p:tags r:id="rId3"/>
            </p:custDataLst>
          </p:nvPr>
        </p:nvSpPr>
        <p:spPr>
          <a:xfrm>
            <a:off x="4445000" y="1965325"/>
            <a:ext cx="3235960" cy="4197350"/>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7" name="矩形 6"/>
          <p:cNvSpPr/>
          <p:nvPr>
            <p:custDataLst>
              <p:tags r:id="rId4"/>
            </p:custDataLst>
          </p:nvPr>
        </p:nvSpPr>
        <p:spPr>
          <a:xfrm>
            <a:off x="1082040" y="3593465"/>
            <a:ext cx="2607310" cy="2335530"/>
          </a:xfrm>
          <a:prstGeom prst="rect">
            <a:avLst/>
          </a:prstGeom>
        </p:spPr>
        <p:txBody>
          <a:bodyPr wrap="square" lIns="0" tIns="0" rIns="0" bIns="0">
            <a:noAutofit/>
          </a:bodyPr>
          <a:lstStyle/>
          <a:p>
            <a:pPr algn="ctr">
              <a:lnSpc>
                <a:spcPct val="150000"/>
              </a:lnSpc>
              <a:spcBef>
                <a:spcPct val="0"/>
              </a:spcBef>
              <a:spcAft>
                <a:spcPct val="0"/>
              </a:spcAft>
            </a:pPr>
            <a:r>
              <a:rPr lang="zh-CN" altLang="en-US" sz="1600">
                <a:sym typeface="+mn-ea"/>
              </a:rPr>
              <a:t>对于符合政策、资料齐全的贷款申请，住房公积金管理中心自受理之日起8个工作日内作出是否准予贷款的决定。</a:t>
            </a:r>
            <a:endParaRPr lang="zh-CN" altLang="en-US" sz="1600"/>
          </a:p>
          <a:p>
            <a:pPr algn="ctr">
              <a:lnSpc>
                <a:spcPct val="150000"/>
              </a:lnSpc>
              <a:spcBef>
                <a:spcPct val="0"/>
              </a:spcBef>
              <a:spcAft>
                <a:spcPct val="0"/>
              </a:spcAft>
            </a:pPr>
            <a:endParaRPr lang="zh-CN" altLang="en-US" sz="1600" dirty="0">
              <a:ln>
                <a:noFill/>
                <a:prstDash val="sysDot"/>
              </a:ln>
              <a:solidFill>
                <a:schemeClr val="tx1">
                  <a:lumMod val="85000"/>
                  <a:lumOff val="15000"/>
                </a:schemeClr>
              </a:solidFill>
              <a:latin typeface="+mn-ea"/>
              <a:cs typeface="+mn-ea"/>
            </a:endParaRPr>
          </a:p>
        </p:txBody>
      </p:sp>
      <p:sp>
        <p:nvSpPr>
          <p:cNvPr id="9" name="矩形 8"/>
          <p:cNvSpPr/>
          <p:nvPr>
            <p:custDataLst>
              <p:tags r:id="rId5"/>
            </p:custDataLst>
          </p:nvPr>
        </p:nvSpPr>
        <p:spPr>
          <a:xfrm>
            <a:off x="984885" y="2367915"/>
            <a:ext cx="2780030" cy="1115695"/>
          </a:xfrm>
          <a:prstGeom prst="rect">
            <a:avLst/>
          </a:prstGeom>
          <a:noFill/>
        </p:spPr>
        <p:txBody>
          <a:bodyPr wrap="square" lIns="0" tIns="0" rIns="0" bIns="0" rtlCol="0" anchor="b" anchorCtr="0">
            <a:noAutofit/>
          </a:bodyPr>
          <a:lstStyle/>
          <a:p>
            <a:pPr algn="ctr">
              <a:spcBef>
                <a:spcPct val="0"/>
              </a:spcBef>
              <a:spcAft>
                <a:spcPct val="0"/>
              </a:spcAft>
            </a:pPr>
            <a:endParaRPr lang="zh-CN" altLang="en-US" sz="2400">
              <a:sym typeface="+mn-ea"/>
            </a:endParaRPr>
          </a:p>
          <a:p>
            <a:pPr algn="ctr">
              <a:spcBef>
                <a:spcPct val="0"/>
              </a:spcBef>
              <a:spcAft>
                <a:spcPct val="0"/>
              </a:spcAft>
            </a:pPr>
            <a:endParaRPr lang="zh-CN" altLang="en-US" sz="2400">
              <a:sym typeface="+mn-ea"/>
            </a:endParaRPr>
          </a:p>
          <a:p>
            <a:pPr algn="ctr">
              <a:spcBef>
                <a:spcPct val="0"/>
              </a:spcBef>
              <a:spcAft>
                <a:spcPct val="0"/>
              </a:spcAft>
            </a:pPr>
            <a:endParaRPr lang="zh-CN" altLang="en-US" sz="2400">
              <a:sym typeface="+mn-ea"/>
            </a:endParaRPr>
          </a:p>
          <a:p>
            <a:pPr algn="ctr">
              <a:spcBef>
                <a:spcPct val="0"/>
              </a:spcBef>
              <a:spcAft>
                <a:spcPct val="0"/>
              </a:spcAft>
            </a:pPr>
            <a:endParaRPr lang="zh-CN" altLang="en-US" sz="2400">
              <a:sym typeface="+mn-ea"/>
            </a:endParaRPr>
          </a:p>
          <a:p>
            <a:pPr algn="ctr">
              <a:spcBef>
                <a:spcPct val="0"/>
              </a:spcBef>
              <a:spcAft>
                <a:spcPct val="0"/>
              </a:spcAft>
            </a:pPr>
            <a:endParaRPr lang="zh-CN" altLang="en-US" sz="2400">
              <a:sym typeface="+mn-ea"/>
            </a:endParaRPr>
          </a:p>
          <a:p>
            <a:pPr algn="ctr">
              <a:spcBef>
                <a:spcPct val="0"/>
              </a:spcBef>
              <a:spcAft>
                <a:spcPct val="0"/>
              </a:spcAft>
            </a:pPr>
            <a:endParaRPr lang="zh-CN" altLang="en-US" sz="2400">
              <a:sym typeface="+mn-ea"/>
            </a:endParaRPr>
          </a:p>
          <a:p>
            <a:pPr algn="ctr">
              <a:spcBef>
                <a:spcPct val="0"/>
              </a:spcBef>
              <a:spcAft>
                <a:spcPct val="0"/>
              </a:spcAft>
            </a:pPr>
            <a:endParaRPr lang="zh-CN" altLang="en-US" sz="2400">
              <a:sym typeface="+mn-ea"/>
            </a:endParaRPr>
          </a:p>
          <a:p>
            <a:pPr algn="ctr">
              <a:spcBef>
                <a:spcPct val="0"/>
              </a:spcBef>
              <a:spcAft>
                <a:spcPct val="0"/>
              </a:spcAft>
            </a:pPr>
            <a:r>
              <a:rPr lang="zh-CN" altLang="en-US" sz="2400">
                <a:sym typeface="+mn-ea"/>
              </a:rPr>
              <a:t>贷款审批时限</a:t>
            </a:r>
            <a:endParaRPr lang="zh-CN" altLang="en-US" sz="2400"/>
          </a:p>
          <a:p>
            <a:pPr algn="ctr">
              <a:spcBef>
                <a:spcPct val="0"/>
              </a:spcBef>
              <a:spcAft>
                <a:spcPct val="0"/>
              </a:spcAft>
            </a:pPr>
            <a:endParaRPr lang="zh-CN" altLang="en-US" sz="2400" b="1" kern="0">
              <a:solidFill>
                <a:schemeClr val="accent1"/>
              </a:solidFill>
              <a:latin typeface="+mn-ea"/>
              <a:cs typeface="+mn-ea"/>
            </a:endParaRPr>
          </a:p>
        </p:txBody>
      </p:sp>
      <p:sp>
        <p:nvSpPr>
          <p:cNvPr id="10" name="矩形 9"/>
          <p:cNvSpPr/>
          <p:nvPr>
            <p:custDataLst>
              <p:tags r:id="rId6"/>
            </p:custDataLst>
          </p:nvPr>
        </p:nvSpPr>
        <p:spPr>
          <a:xfrm>
            <a:off x="4792980" y="3654425"/>
            <a:ext cx="2607310" cy="2335530"/>
          </a:xfrm>
          <a:prstGeom prst="rect">
            <a:avLst/>
          </a:prstGeom>
        </p:spPr>
        <p:txBody>
          <a:bodyPr wrap="square" lIns="0" tIns="0" rIns="0" bIns="0">
            <a:noAutofit/>
          </a:bodyPr>
          <a:lstStyle/>
          <a:p>
            <a:pPr algn="ctr">
              <a:lnSpc>
                <a:spcPct val="150000"/>
              </a:lnSpc>
              <a:spcBef>
                <a:spcPct val="0"/>
              </a:spcBef>
              <a:spcAft>
                <a:spcPct val="0"/>
              </a:spcAft>
            </a:pPr>
            <a:r>
              <a:rPr lang="zh-CN" altLang="en-US" sz="1600">
                <a:sym typeface="+mn-ea"/>
              </a:rPr>
              <a:t>完成房地产交易税费申报（即办件）后，4个工作日内办理完成不动产抵押登记</a:t>
            </a:r>
            <a:r>
              <a:rPr lang="zh-CN" altLang="en-US" sz="1200">
                <a:sym typeface="+mn-ea"/>
              </a:rPr>
              <a:t>。</a:t>
            </a:r>
            <a:endParaRPr lang="zh-CN" altLang="en-US" sz="1200"/>
          </a:p>
          <a:p>
            <a:pPr algn="ctr">
              <a:lnSpc>
                <a:spcPct val="150000"/>
              </a:lnSpc>
              <a:spcBef>
                <a:spcPct val="0"/>
              </a:spcBef>
              <a:spcAft>
                <a:spcPct val="0"/>
              </a:spcAft>
            </a:pPr>
            <a:endParaRPr lang="zh-CN" altLang="en-US" sz="1200">
              <a:ln>
                <a:noFill/>
                <a:prstDash val="sysDot"/>
              </a:ln>
              <a:solidFill>
                <a:schemeClr val="tx1">
                  <a:lumMod val="85000"/>
                  <a:lumOff val="15000"/>
                </a:schemeClr>
              </a:solidFill>
              <a:latin typeface="+mn-ea"/>
              <a:cs typeface="+mn-ea"/>
            </a:endParaRPr>
          </a:p>
        </p:txBody>
      </p:sp>
      <p:sp>
        <p:nvSpPr>
          <p:cNvPr id="14" name="矩形 13"/>
          <p:cNvSpPr/>
          <p:nvPr>
            <p:custDataLst>
              <p:tags r:id="rId7"/>
            </p:custDataLst>
          </p:nvPr>
        </p:nvSpPr>
        <p:spPr>
          <a:xfrm>
            <a:off x="4672965" y="2365375"/>
            <a:ext cx="2780030" cy="1118235"/>
          </a:xfrm>
          <a:prstGeom prst="rect">
            <a:avLst/>
          </a:prstGeom>
          <a:noFill/>
        </p:spPr>
        <p:txBody>
          <a:bodyPr wrap="square" lIns="0" tIns="0" rIns="0" bIns="0" rtlCol="0" anchor="b" anchorCtr="0">
            <a:noAutofit/>
          </a:bodyPr>
          <a:lstStyle/>
          <a:p>
            <a:pPr algn="ctr">
              <a:spcBef>
                <a:spcPct val="0"/>
              </a:spcBef>
              <a:spcAft>
                <a:spcPct val="0"/>
              </a:spcAft>
            </a:pPr>
            <a:r>
              <a:rPr lang="zh-CN" altLang="en-US" sz="2400">
                <a:sym typeface="+mn-ea"/>
              </a:rPr>
              <a:t>抵押登记办理时限</a:t>
            </a:r>
            <a:endParaRPr lang="zh-CN" altLang="en-US" sz="2400"/>
          </a:p>
          <a:p>
            <a:pPr algn="ctr">
              <a:spcBef>
                <a:spcPct val="0"/>
              </a:spcBef>
              <a:spcAft>
                <a:spcPct val="0"/>
              </a:spcAft>
            </a:pPr>
            <a:endParaRPr lang="zh-CN" altLang="en-US" sz="2400" b="1" kern="0">
              <a:solidFill>
                <a:schemeClr val="accent1"/>
              </a:solidFill>
              <a:latin typeface="+mn-ea"/>
              <a:cs typeface="+mn-ea"/>
            </a:endParaRPr>
          </a:p>
        </p:txBody>
      </p:sp>
      <p:sp>
        <p:nvSpPr>
          <p:cNvPr id="11" name="圆角矩形 10"/>
          <p:cNvSpPr/>
          <p:nvPr>
            <p:custDataLst>
              <p:tags r:id="rId8"/>
            </p:custDataLst>
          </p:nvPr>
        </p:nvSpPr>
        <p:spPr>
          <a:xfrm>
            <a:off x="8179435" y="1965325"/>
            <a:ext cx="3235960" cy="4197350"/>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6" name="矩形 15"/>
          <p:cNvSpPr/>
          <p:nvPr>
            <p:custDataLst>
              <p:tags r:id="rId9"/>
            </p:custDataLst>
          </p:nvPr>
        </p:nvSpPr>
        <p:spPr>
          <a:xfrm>
            <a:off x="8503920" y="3601720"/>
            <a:ext cx="2607310" cy="2335530"/>
          </a:xfrm>
          <a:prstGeom prst="rect">
            <a:avLst/>
          </a:prstGeom>
        </p:spPr>
        <p:txBody>
          <a:bodyPr wrap="square" lIns="0" tIns="0" rIns="0" bIns="0">
            <a:noAutofit/>
          </a:bodyPr>
          <a:lstStyle/>
          <a:p>
            <a:pPr algn="ctr">
              <a:lnSpc>
                <a:spcPct val="150000"/>
              </a:lnSpc>
              <a:spcBef>
                <a:spcPct val="0"/>
              </a:spcBef>
              <a:spcAft>
                <a:spcPct val="0"/>
              </a:spcAft>
            </a:pPr>
            <a:r>
              <a:rPr lang="zh-CN" altLang="en-US" sz="1600">
                <a:sym typeface="+mn-ea"/>
              </a:rPr>
              <a:t>对于具备贷款发放条件的，应在3个工作日内完成贷款发放。</a:t>
            </a:r>
            <a:endParaRPr lang="zh-CN" altLang="en-US" sz="1600">
              <a:ln>
                <a:noFill/>
                <a:prstDash val="sysDot"/>
              </a:ln>
              <a:solidFill>
                <a:schemeClr val="tx1">
                  <a:lumMod val="85000"/>
                  <a:lumOff val="15000"/>
                </a:schemeClr>
              </a:solidFill>
              <a:latin typeface="+mn-ea"/>
              <a:cs typeface="+mn-ea"/>
            </a:endParaRPr>
          </a:p>
        </p:txBody>
      </p:sp>
      <p:sp>
        <p:nvSpPr>
          <p:cNvPr id="2" name="矩形 1"/>
          <p:cNvSpPr/>
          <p:nvPr>
            <p:custDataLst>
              <p:tags r:id="rId10"/>
            </p:custDataLst>
          </p:nvPr>
        </p:nvSpPr>
        <p:spPr>
          <a:xfrm>
            <a:off x="8436610" y="2546985"/>
            <a:ext cx="2780030" cy="936625"/>
          </a:xfrm>
          <a:prstGeom prst="rect">
            <a:avLst/>
          </a:prstGeom>
          <a:noFill/>
        </p:spPr>
        <p:txBody>
          <a:bodyPr wrap="square" lIns="0" tIns="0" rIns="0" bIns="0" rtlCol="0" anchor="b" anchorCtr="0">
            <a:noAutofit/>
          </a:bodyPr>
          <a:lstStyle/>
          <a:p>
            <a:pPr algn="ctr">
              <a:spcBef>
                <a:spcPct val="0"/>
              </a:spcBef>
              <a:spcAft>
                <a:spcPct val="0"/>
              </a:spcAft>
            </a:pPr>
            <a:r>
              <a:rPr lang="zh-CN" altLang="en-US" sz="2400">
                <a:sym typeface="+mn-ea"/>
              </a:rPr>
              <a:t>贷款发放时限</a:t>
            </a:r>
            <a:endParaRPr lang="zh-CN" altLang="en-US" sz="2400"/>
          </a:p>
          <a:p>
            <a:pPr algn="ctr">
              <a:spcBef>
                <a:spcPct val="0"/>
              </a:spcBef>
              <a:spcAft>
                <a:spcPct val="0"/>
              </a:spcAft>
            </a:pPr>
            <a:endParaRPr lang="zh-CN" altLang="en-US" sz="2400" b="1" kern="0">
              <a:solidFill>
                <a:schemeClr val="accent1"/>
              </a:solidFill>
              <a:latin typeface="+mn-ea"/>
              <a:cs typeface="+mn-ea"/>
            </a:endParaRPr>
          </a:p>
        </p:txBody>
      </p:sp>
      <p:cxnSp>
        <p:nvCxnSpPr>
          <p:cNvPr id="30" name="直接连接符 29"/>
          <p:cNvCxnSpPr/>
          <p:nvPr>
            <p:custDataLst>
              <p:tags r:id="rId11"/>
            </p:custDataLst>
          </p:nvPr>
        </p:nvCxnSpPr>
        <p:spPr>
          <a:xfrm>
            <a:off x="2226310" y="5844540"/>
            <a:ext cx="337820"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cxnSp>
        <p:nvCxnSpPr>
          <p:cNvPr id="13" name="直接连接符 12"/>
          <p:cNvCxnSpPr/>
          <p:nvPr>
            <p:custDataLst>
              <p:tags r:id="rId12"/>
            </p:custDataLst>
          </p:nvPr>
        </p:nvCxnSpPr>
        <p:spPr>
          <a:xfrm>
            <a:off x="5894070" y="5844540"/>
            <a:ext cx="337820"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cxnSp>
        <p:nvCxnSpPr>
          <p:cNvPr id="15" name="直接连接符 14"/>
          <p:cNvCxnSpPr/>
          <p:nvPr>
            <p:custDataLst>
              <p:tags r:id="rId13"/>
            </p:custDataLst>
          </p:nvPr>
        </p:nvCxnSpPr>
        <p:spPr>
          <a:xfrm>
            <a:off x="9628505" y="5844540"/>
            <a:ext cx="337820"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sp>
        <p:nvSpPr>
          <p:cNvPr id="12" name="椭圆 11"/>
          <p:cNvSpPr/>
          <p:nvPr>
            <p:custDataLst>
              <p:tags r:id="rId14"/>
            </p:custDataLst>
          </p:nvPr>
        </p:nvSpPr>
        <p:spPr>
          <a:xfrm>
            <a:off x="1987550" y="1538605"/>
            <a:ext cx="890270" cy="890270"/>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椭圆 4"/>
          <p:cNvSpPr/>
          <p:nvPr>
            <p:custDataLst>
              <p:tags r:id="rId15"/>
            </p:custDataLst>
          </p:nvPr>
        </p:nvSpPr>
        <p:spPr>
          <a:xfrm>
            <a:off x="2017395" y="1537970"/>
            <a:ext cx="829945" cy="829945"/>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 name="椭圆 2"/>
          <p:cNvSpPr/>
          <p:nvPr>
            <p:custDataLst>
              <p:tags r:id="rId16"/>
            </p:custDataLst>
          </p:nvPr>
        </p:nvSpPr>
        <p:spPr>
          <a:xfrm>
            <a:off x="5617845" y="1538605"/>
            <a:ext cx="890270" cy="890270"/>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椭圆 5"/>
          <p:cNvSpPr/>
          <p:nvPr>
            <p:custDataLst>
              <p:tags r:id="rId17"/>
            </p:custDataLst>
          </p:nvPr>
        </p:nvSpPr>
        <p:spPr>
          <a:xfrm>
            <a:off x="5647690" y="1537970"/>
            <a:ext cx="829945" cy="829945"/>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0" name="椭圆 19"/>
          <p:cNvSpPr/>
          <p:nvPr>
            <p:custDataLst>
              <p:tags r:id="rId18"/>
            </p:custDataLst>
          </p:nvPr>
        </p:nvSpPr>
        <p:spPr>
          <a:xfrm>
            <a:off x="9352280" y="1538605"/>
            <a:ext cx="890270" cy="890270"/>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3" name="椭圆 22"/>
          <p:cNvSpPr/>
          <p:nvPr>
            <p:custDataLst>
              <p:tags r:id="rId19"/>
            </p:custDataLst>
          </p:nvPr>
        </p:nvSpPr>
        <p:spPr>
          <a:xfrm>
            <a:off x="9382125" y="1538605"/>
            <a:ext cx="829945" cy="829945"/>
          </a:xfrm>
          <a:prstGeom prst="ellipse">
            <a:avLst/>
          </a:prstGeom>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24" name="图形 23" descr="333438303937363b333438313038303bd7e9d6afbcdcb9b9"/>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2270125" y="1790700"/>
            <a:ext cx="324485" cy="324485"/>
          </a:xfrm>
          <a:prstGeom prst="rect">
            <a:avLst/>
          </a:prstGeom>
        </p:spPr>
      </p:pic>
      <p:pic>
        <p:nvPicPr>
          <p:cNvPr id="26" name="图形 25" descr="333438303937363b333438313039323bcfeec4bfbcc6bbae"/>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5900420" y="1790700"/>
            <a:ext cx="323850" cy="323850"/>
          </a:xfrm>
          <a:prstGeom prst="rect">
            <a:avLst/>
          </a:prstGeom>
        </p:spPr>
      </p:pic>
      <p:pic>
        <p:nvPicPr>
          <p:cNvPr id="27" name="图形 26" descr="333438303937363b333438313037333bcad0b3a1bebad5f9"/>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9652000" y="1809115"/>
            <a:ext cx="289560" cy="289560"/>
          </a:xfrm>
          <a:prstGeom prst="rect">
            <a:avLst/>
          </a:prstGeom>
        </p:spPr>
      </p:pic>
    </p:spTree>
    <p:custDataLst>
      <p:tags r:id="rId29"/>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en-US" altLang="zh-CN"/>
              <a:t>“</a:t>
            </a:r>
            <a:r>
              <a:rPr lang="zh-CN" altLang="en-US"/>
              <a:t>一件事</a:t>
            </a:r>
            <a:r>
              <a:rPr lang="en-US" altLang="zh-CN"/>
              <a:t>”</a:t>
            </a:r>
            <a:r>
              <a:rPr lang="zh-CN" altLang="en-US"/>
              <a:t>落实的基石</a:t>
            </a:r>
            <a:endParaRPr lang="zh-CN" altLang="en-US"/>
          </a:p>
        </p:txBody>
      </p:sp>
      <p:sp>
        <p:nvSpPr>
          <p:cNvPr id="19" name="矩形 18"/>
          <p:cNvSpPr/>
          <p:nvPr>
            <p:custDataLst>
              <p:tags r:id="rId2"/>
            </p:custDataLst>
          </p:nvPr>
        </p:nvSpPr>
        <p:spPr>
          <a:xfrm>
            <a:off x="1144905" y="1814830"/>
            <a:ext cx="2388235" cy="394970"/>
          </a:xfrm>
          <a:prstGeom prst="rect">
            <a:avLst/>
          </a:prstGeom>
          <a:noFill/>
        </p:spPr>
        <p:txBody>
          <a:bodyPr wrap="square" lIns="0" tIns="0" rIns="0" bIns="0" rtlCol="0" anchor="b" anchorCtr="0">
            <a:noAutofit/>
          </a:bodyPr>
          <a:lstStyle/>
          <a:p>
            <a:pPr algn="just">
              <a:spcBef>
                <a:spcPct val="0"/>
              </a:spcBef>
              <a:spcAft>
                <a:spcPct val="0"/>
              </a:spcAft>
            </a:pPr>
            <a:r>
              <a:rPr lang="zh-CN" altLang="en-US" b="1">
                <a:solidFill>
                  <a:schemeClr val="accent1"/>
                </a:solidFill>
                <a:latin typeface="+mn-ea"/>
                <a:cs typeface="+mn-ea"/>
                <a:sym typeface="+mn-ea"/>
              </a:rPr>
              <a:t>跨部门协同审批</a:t>
            </a:r>
            <a:endParaRPr lang="zh-CN" altLang="en-US" b="1">
              <a:solidFill>
                <a:schemeClr val="accent1"/>
              </a:solidFill>
              <a:latin typeface="+mn-ea"/>
              <a:cs typeface="+mn-ea"/>
              <a:sym typeface="+mn-ea"/>
            </a:endParaRPr>
          </a:p>
        </p:txBody>
      </p:sp>
      <p:sp>
        <p:nvSpPr>
          <p:cNvPr id="23" name="矩形 22"/>
          <p:cNvSpPr/>
          <p:nvPr>
            <p:custDataLst>
              <p:tags r:id="rId3"/>
            </p:custDataLst>
          </p:nvPr>
        </p:nvSpPr>
        <p:spPr>
          <a:xfrm>
            <a:off x="6321425" y="1814830"/>
            <a:ext cx="2388235" cy="394970"/>
          </a:xfrm>
          <a:prstGeom prst="rect">
            <a:avLst/>
          </a:prstGeom>
          <a:noFill/>
        </p:spPr>
        <p:txBody>
          <a:bodyPr wrap="square" lIns="0" tIns="0" rIns="0" bIns="0" rtlCol="0" anchor="b" anchorCtr="0">
            <a:noAutofit/>
          </a:bodyPr>
          <a:lstStyle/>
          <a:p>
            <a:pPr algn="just">
              <a:spcBef>
                <a:spcPct val="0"/>
              </a:spcBef>
              <a:spcAft>
                <a:spcPct val="0"/>
              </a:spcAft>
            </a:pPr>
            <a:r>
              <a:rPr lang="zh-CN" altLang="en-US" b="1">
                <a:solidFill>
                  <a:schemeClr val="accent1"/>
                </a:solidFill>
                <a:latin typeface="+mn-ea"/>
                <a:cs typeface="+mn-ea"/>
                <a:sym typeface="+mn-ea"/>
              </a:rPr>
              <a:t>异地贷款</a:t>
            </a:r>
            <a:r>
              <a:rPr lang="en-US" altLang="zh-CN" b="1">
                <a:solidFill>
                  <a:schemeClr val="accent1"/>
                </a:solidFill>
                <a:latin typeface="+mn-ea"/>
                <a:cs typeface="+mn-ea"/>
                <a:sym typeface="+mn-ea"/>
              </a:rPr>
              <a:t>“</a:t>
            </a:r>
            <a:r>
              <a:rPr lang="zh-CN" altLang="en-US" b="1">
                <a:solidFill>
                  <a:schemeClr val="accent1"/>
                </a:solidFill>
                <a:latin typeface="+mn-ea"/>
                <a:cs typeface="+mn-ea"/>
                <a:sym typeface="+mn-ea"/>
              </a:rPr>
              <a:t>亮码可办</a:t>
            </a:r>
            <a:r>
              <a:rPr lang="en-US" altLang="zh-CN" b="1">
                <a:solidFill>
                  <a:schemeClr val="accent1"/>
                </a:solidFill>
                <a:latin typeface="+mn-ea"/>
                <a:cs typeface="+mn-ea"/>
                <a:sym typeface="+mn-ea"/>
              </a:rPr>
              <a:t>”</a:t>
            </a:r>
            <a:endParaRPr lang="en-US" altLang="zh-CN" b="1">
              <a:solidFill>
                <a:schemeClr val="accent1"/>
              </a:solidFill>
              <a:latin typeface="+mn-ea"/>
              <a:cs typeface="+mn-ea"/>
              <a:sym typeface="+mn-ea"/>
            </a:endParaRPr>
          </a:p>
        </p:txBody>
      </p:sp>
      <p:sp>
        <p:nvSpPr>
          <p:cNvPr id="3" name="燕尾形箭头 2"/>
          <p:cNvSpPr/>
          <p:nvPr>
            <p:custDataLst>
              <p:tags r:id="rId4"/>
            </p:custDataLst>
          </p:nvPr>
        </p:nvSpPr>
        <p:spPr>
          <a:xfrm>
            <a:off x="888365" y="3183890"/>
            <a:ext cx="2647315" cy="1563370"/>
          </a:xfrm>
          <a:prstGeom prst="notchedRightArrow">
            <a:avLst/>
          </a:prstGeom>
          <a:gradFill>
            <a:gsLst>
              <a:gs pos="16000">
                <a:schemeClr val="accent1">
                  <a:lumMod val="60000"/>
                  <a:lumOff val="40000"/>
                </a:schemeClr>
              </a:gs>
              <a:gs pos="100000">
                <a:schemeClr val="accent1">
                  <a:alpha val="100000"/>
                </a:schemeClr>
              </a:gs>
            </a:gsLst>
            <a:lin ang="2700000" scaled="0"/>
          </a:gradFill>
          <a:ln>
            <a:noFill/>
          </a:ln>
          <a:effectLst>
            <a:outerShdw blurRad="635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0" b="1">
                <a:solidFill>
                  <a:srgbClr val="FFFFFF"/>
                </a:solidFill>
                <a:latin typeface="+mn-ea"/>
                <a:cs typeface="+mn-ea"/>
                <a:sym typeface="+mn-ea"/>
              </a:rPr>
              <a:t>01</a:t>
            </a:r>
            <a:endParaRPr lang="en-US" altLang="zh-CN" sz="2000" b="1">
              <a:solidFill>
                <a:srgbClr val="FFFFFF"/>
              </a:solidFill>
              <a:latin typeface="+mn-ea"/>
              <a:cs typeface="+mn-ea"/>
              <a:sym typeface="+mn-ea"/>
            </a:endParaRPr>
          </a:p>
        </p:txBody>
      </p:sp>
      <p:sp>
        <p:nvSpPr>
          <p:cNvPr id="4" name="燕尾形箭头 3"/>
          <p:cNvSpPr/>
          <p:nvPr>
            <p:custDataLst>
              <p:tags r:id="rId5"/>
            </p:custDataLst>
          </p:nvPr>
        </p:nvSpPr>
        <p:spPr>
          <a:xfrm>
            <a:off x="3486785" y="3183890"/>
            <a:ext cx="2647315" cy="1563370"/>
          </a:xfrm>
          <a:prstGeom prst="notchedRightArrow">
            <a:avLst/>
          </a:prstGeom>
          <a:gradFill>
            <a:gsLst>
              <a:gs pos="16000">
                <a:schemeClr val="accent2">
                  <a:lumMod val="60000"/>
                  <a:lumOff val="40000"/>
                </a:schemeClr>
              </a:gs>
              <a:gs pos="100000">
                <a:schemeClr val="accent2"/>
              </a:gs>
            </a:gsLst>
            <a:lin ang="2700000" scaled="0"/>
          </a:gradFill>
          <a:ln>
            <a:noFill/>
          </a:ln>
          <a:effectLst>
            <a:outerShdw blurRad="63500" dist="63500" dir="2700000" algn="tl"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en-US" altLang="zh-CN" sz="2000" b="1">
                <a:solidFill>
                  <a:srgbClr val="FFFFFF"/>
                </a:solidFill>
                <a:latin typeface="+mn-ea"/>
                <a:cs typeface="+mn-ea"/>
                <a:sym typeface="+mn-ea"/>
              </a:rPr>
              <a:t>02</a:t>
            </a:r>
            <a:endParaRPr lang="en-US" altLang="zh-CN" sz="2000" b="1">
              <a:solidFill>
                <a:srgbClr val="FFFFFF"/>
              </a:solidFill>
              <a:latin typeface="+mn-ea"/>
              <a:cs typeface="+mn-ea"/>
              <a:sym typeface="+mn-ea"/>
            </a:endParaRPr>
          </a:p>
        </p:txBody>
      </p:sp>
      <p:sp>
        <p:nvSpPr>
          <p:cNvPr id="7" name="燕尾形箭头 6"/>
          <p:cNvSpPr/>
          <p:nvPr>
            <p:custDataLst>
              <p:tags r:id="rId6"/>
            </p:custDataLst>
          </p:nvPr>
        </p:nvSpPr>
        <p:spPr>
          <a:xfrm>
            <a:off x="6069965" y="3183890"/>
            <a:ext cx="2647315" cy="1563370"/>
          </a:xfrm>
          <a:prstGeom prst="notchedRightArrow">
            <a:avLst/>
          </a:prstGeom>
          <a:gradFill>
            <a:gsLst>
              <a:gs pos="16000">
                <a:schemeClr val="accent1">
                  <a:lumMod val="60000"/>
                  <a:lumOff val="40000"/>
                </a:schemeClr>
              </a:gs>
              <a:gs pos="100000">
                <a:schemeClr val="accent1">
                  <a:alpha val="100000"/>
                </a:schemeClr>
              </a:gs>
            </a:gsLst>
            <a:lin ang="2700000" scaled="0"/>
          </a:gradFill>
          <a:ln>
            <a:noFill/>
          </a:ln>
          <a:effectLst>
            <a:outerShdw blurRad="63500" dist="63500" dir="2700000" algn="tl"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0" b="1">
                <a:solidFill>
                  <a:srgbClr val="FFFFFF"/>
                </a:solidFill>
                <a:latin typeface="+mn-ea"/>
                <a:cs typeface="+mn-ea"/>
                <a:sym typeface="+mn-ea"/>
              </a:rPr>
              <a:t>03</a:t>
            </a:r>
            <a:endParaRPr lang="en-US" altLang="zh-CN" sz="2000" b="1">
              <a:solidFill>
                <a:srgbClr val="FFFFFF"/>
              </a:solidFill>
              <a:latin typeface="+mn-ea"/>
              <a:cs typeface="+mn-ea"/>
              <a:sym typeface="+mn-ea"/>
            </a:endParaRPr>
          </a:p>
        </p:txBody>
      </p:sp>
      <p:sp>
        <p:nvSpPr>
          <p:cNvPr id="8" name="燕尾形箭头 7"/>
          <p:cNvSpPr/>
          <p:nvPr>
            <p:custDataLst>
              <p:tags r:id="rId7"/>
            </p:custDataLst>
          </p:nvPr>
        </p:nvSpPr>
        <p:spPr>
          <a:xfrm>
            <a:off x="8668385" y="3183890"/>
            <a:ext cx="2647315" cy="1563370"/>
          </a:xfrm>
          <a:prstGeom prst="notchedRightArrow">
            <a:avLst/>
          </a:prstGeom>
          <a:gradFill>
            <a:gsLst>
              <a:gs pos="16000">
                <a:schemeClr val="accent2">
                  <a:lumMod val="60000"/>
                  <a:lumOff val="40000"/>
                </a:schemeClr>
              </a:gs>
              <a:gs pos="100000">
                <a:schemeClr val="accent2"/>
              </a:gs>
            </a:gsLst>
            <a:lin ang="2700000" scaled="0"/>
          </a:gradFill>
          <a:ln>
            <a:noFill/>
          </a:ln>
          <a:effectLst>
            <a:outerShdw blurRad="63500" dist="63500" dir="2700000" algn="tl"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44145" tIns="71755" rIns="144145" bIns="36195"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0" b="1">
                <a:solidFill>
                  <a:srgbClr val="FFFFFF"/>
                </a:solidFill>
                <a:latin typeface="+mn-ea"/>
                <a:cs typeface="+mn-ea"/>
                <a:sym typeface="+mn-ea"/>
              </a:rPr>
              <a:t>04</a:t>
            </a:r>
            <a:endParaRPr lang="en-US" altLang="zh-CN" sz="2000" b="1">
              <a:solidFill>
                <a:srgbClr val="FFFFFF"/>
              </a:solidFill>
              <a:latin typeface="+mn-ea"/>
              <a:cs typeface="+mn-ea"/>
              <a:sym typeface="+mn-ea"/>
            </a:endParaRPr>
          </a:p>
        </p:txBody>
      </p:sp>
      <p:cxnSp>
        <p:nvCxnSpPr>
          <p:cNvPr id="9" name="直接连接符 8"/>
          <p:cNvCxnSpPr/>
          <p:nvPr>
            <p:custDataLst>
              <p:tags r:id="rId8"/>
            </p:custDataLst>
          </p:nvPr>
        </p:nvCxnSpPr>
        <p:spPr>
          <a:xfrm>
            <a:off x="902970" y="1814830"/>
            <a:ext cx="0" cy="1771015"/>
          </a:xfrm>
          <a:prstGeom prst="line">
            <a:avLst/>
          </a:prstGeom>
          <a:ln w="3175">
            <a:solidFill>
              <a:schemeClr val="accent1">
                <a:alpha val="44000"/>
              </a:schemeClr>
            </a:solidFill>
            <a:headEnd type="oval" w="sm" len="sm"/>
            <a:tailEnd type="none" w="sm" len="sm"/>
          </a:ln>
        </p:spPr>
        <p:style>
          <a:lnRef idx="2">
            <a:schemeClr val="accent1"/>
          </a:lnRef>
          <a:fillRef idx="0">
            <a:srgbClr val="FFFFFF"/>
          </a:fillRef>
          <a:effectRef idx="0">
            <a:srgbClr val="FFFFFF"/>
          </a:effectRef>
          <a:fontRef idx="minor">
            <a:schemeClr val="tx1"/>
          </a:fontRef>
        </p:style>
      </p:cxnSp>
      <p:sp>
        <p:nvSpPr>
          <p:cNvPr id="21" name="矩形 20"/>
          <p:cNvSpPr/>
          <p:nvPr>
            <p:custDataLst>
              <p:tags r:id="rId9"/>
            </p:custDataLst>
          </p:nvPr>
        </p:nvSpPr>
        <p:spPr>
          <a:xfrm>
            <a:off x="3750310" y="4946650"/>
            <a:ext cx="2388235" cy="394970"/>
          </a:xfrm>
          <a:prstGeom prst="rect">
            <a:avLst/>
          </a:prstGeom>
          <a:noFill/>
        </p:spPr>
        <p:txBody>
          <a:bodyPr wrap="square" lIns="0" tIns="0" rIns="0" bIns="0" rtlCol="0" anchor="b" anchorCtr="0">
            <a:noAutofit/>
          </a:bodyPr>
          <a:lstStyle/>
          <a:p>
            <a:pPr lvl="0" algn="just">
              <a:buClrTx/>
              <a:buSzTx/>
              <a:buFontTx/>
            </a:pPr>
            <a:r>
              <a:rPr lang="zh-CN" altLang="en-US" b="1">
                <a:solidFill>
                  <a:schemeClr val="accent2"/>
                </a:solidFill>
                <a:latin typeface="+mn-ea"/>
                <a:cs typeface="+mn-ea"/>
                <a:sym typeface="+mn-ea"/>
              </a:rPr>
              <a:t>组合贷款协同办理</a:t>
            </a:r>
            <a:endParaRPr lang="zh-CN" altLang="en-US" b="1">
              <a:solidFill>
                <a:schemeClr val="accent2"/>
              </a:solidFill>
              <a:latin typeface="+mn-ea"/>
              <a:cs typeface="+mn-ea"/>
              <a:sym typeface="+mn-ea"/>
            </a:endParaRPr>
          </a:p>
        </p:txBody>
      </p:sp>
      <p:cxnSp>
        <p:nvCxnSpPr>
          <p:cNvPr id="12" name="直接连接符 11"/>
          <p:cNvCxnSpPr/>
          <p:nvPr>
            <p:custDataLst>
              <p:tags r:id="rId10"/>
            </p:custDataLst>
          </p:nvPr>
        </p:nvCxnSpPr>
        <p:spPr>
          <a:xfrm>
            <a:off x="3508375" y="4328160"/>
            <a:ext cx="0" cy="1769745"/>
          </a:xfrm>
          <a:prstGeom prst="line">
            <a:avLst/>
          </a:prstGeom>
          <a:ln w="3175">
            <a:solidFill>
              <a:schemeClr val="accent2">
                <a:alpha val="44000"/>
              </a:schemeClr>
            </a:solidFill>
            <a:headEnd type="none" w="sm" len="sm"/>
            <a:tailEnd type="oval" w="sm" len="sm"/>
          </a:ln>
        </p:spPr>
        <p:style>
          <a:lnRef idx="2">
            <a:schemeClr val="accent1"/>
          </a:lnRef>
          <a:fillRef idx="0">
            <a:srgbClr val="FFFFFF"/>
          </a:fillRef>
          <a:effectRef idx="0">
            <a:srgbClr val="FFFFFF"/>
          </a:effectRef>
          <a:fontRef idx="minor">
            <a:schemeClr val="tx1"/>
          </a:fontRef>
        </p:style>
      </p:cxnSp>
      <p:cxnSp>
        <p:nvCxnSpPr>
          <p:cNvPr id="15" name="直接连接符 14"/>
          <p:cNvCxnSpPr/>
          <p:nvPr>
            <p:custDataLst>
              <p:tags r:id="rId11"/>
            </p:custDataLst>
          </p:nvPr>
        </p:nvCxnSpPr>
        <p:spPr>
          <a:xfrm>
            <a:off x="6073775" y="1814830"/>
            <a:ext cx="0" cy="1769745"/>
          </a:xfrm>
          <a:prstGeom prst="line">
            <a:avLst/>
          </a:prstGeom>
          <a:ln w="3175">
            <a:solidFill>
              <a:schemeClr val="accent1">
                <a:alpha val="44000"/>
              </a:schemeClr>
            </a:solidFill>
            <a:headEnd type="oval" w="sm" len="sm"/>
            <a:tailEnd type="none" w="sm" len="sm"/>
          </a:ln>
        </p:spPr>
        <p:style>
          <a:lnRef idx="2">
            <a:schemeClr val="accent1"/>
          </a:lnRef>
          <a:fillRef idx="0">
            <a:srgbClr val="FFFFFF"/>
          </a:fillRef>
          <a:effectRef idx="0">
            <a:srgbClr val="FFFFFF"/>
          </a:effectRef>
          <a:fontRef idx="minor">
            <a:schemeClr val="tx1"/>
          </a:fontRef>
        </p:style>
      </p:cxnSp>
      <p:sp>
        <p:nvSpPr>
          <p:cNvPr id="25" name="矩形 24"/>
          <p:cNvSpPr/>
          <p:nvPr>
            <p:custDataLst>
              <p:tags r:id="rId12"/>
            </p:custDataLst>
          </p:nvPr>
        </p:nvSpPr>
        <p:spPr>
          <a:xfrm>
            <a:off x="8921115" y="4961890"/>
            <a:ext cx="2646045" cy="394970"/>
          </a:xfrm>
          <a:prstGeom prst="rect">
            <a:avLst/>
          </a:prstGeom>
          <a:noFill/>
        </p:spPr>
        <p:txBody>
          <a:bodyPr wrap="square" lIns="0" tIns="0" rIns="0" bIns="0" rtlCol="0" anchor="b" anchorCtr="0">
            <a:noAutofit/>
          </a:bodyPr>
          <a:lstStyle/>
          <a:p>
            <a:pPr algn="just">
              <a:spcBef>
                <a:spcPct val="0"/>
              </a:spcBef>
              <a:spcAft>
                <a:spcPct val="0"/>
              </a:spcAft>
            </a:pPr>
            <a:r>
              <a:rPr lang="zh-CN" altLang="en-US" b="1">
                <a:solidFill>
                  <a:schemeClr val="accent2"/>
                </a:solidFill>
                <a:latin typeface="+mn-ea"/>
                <a:cs typeface="+mn-ea"/>
                <a:sym typeface="+mn-ea"/>
              </a:rPr>
              <a:t>不动产抵押登记直连办理</a:t>
            </a:r>
            <a:endParaRPr lang="zh-CN" altLang="en-US" b="1">
              <a:solidFill>
                <a:schemeClr val="accent2"/>
              </a:solidFill>
              <a:latin typeface="+mn-ea"/>
              <a:cs typeface="+mn-ea"/>
              <a:sym typeface="+mn-ea"/>
            </a:endParaRPr>
          </a:p>
        </p:txBody>
      </p:sp>
      <p:cxnSp>
        <p:nvCxnSpPr>
          <p:cNvPr id="18" name="直接连接符 17"/>
          <p:cNvCxnSpPr/>
          <p:nvPr>
            <p:custDataLst>
              <p:tags r:id="rId13"/>
            </p:custDataLst>
          </p:nvPr>
        </p:nvCxnSpPr>
        <p:spPr>
          <a:xfrm>
            <a:off x="8679815" y="4344670"/>
            <a:ext cx="0" cy="1769745"/>
          </a:xfrm>
          <a:prstGeom prst="line">
            <a:avLst/>
          </a:prstGeom>
          <a:ln w="3175">
            <a:solidFill>
              <a:schemeClr val="accent2">
                <a:alpha val="44000"/>
              </a:schemeClr>
            </a:solidFill>
            <a:headEnd type="none" w="sm" len="sm"/>
            <a:tailEnd type="oval" w="sm" len="sm"/>
          </a:ln>
        </p:spPr>
        <p:style>
          <a:lnRef idx="2">
            <a:schemeClr val="accent1"/>
          </a:lnRef>
          <a:fillRef idx="0">
            <a:srgbClr val="FFFFFF"/>
          </a:fillRef>
          <a:effectRef idx="0">
            <a:srgbClr val="FFFFFF"/>
          </a:effectRef>
          <a:fontRef idx="minor">
            <a:schemeClr val="tx1"/>
          </a:fontRef>
        </p:style>
      </p:cxnSp>
    </p:spTree>
    <p:custDataLst>
      <p:tags r:id="rId14"/>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normAutofit/>
          </a:bodyPr>
          <a:p>
            <a:r>
              <a:rPr lang="zh-CN" altLang="en-US" sz="3000"/>
              <a:t>跨部门协同审批</a:t>
            </a:r>
            <a:endParaRPr lang="zh-CN" altLang="en-US" sz="3000"/>
          </a:p>
        </p:txBody>
      </p:sp>
      <p:sp>
        <p:nvSpPr>
          <p:cNvPr id="4" name="装饰  7"/>
          <p:cNvSpPr>
            <a:spLocks noGrp="1"/>
          </p:cNvSpPr>
          <p:nvPr>
            <p:ph type="body" idx="16393"/>
            <p:custDataLst>
              <p:tags r:id="rId2"/>
            </p:custDataLst>
          </p:nvPr>
        </p:nvSpPr>
        <p:spPr>
          <a:xfrm>
            <a:off x="584200" y="1446530"/>
            <a:ext cx="76200" cy="1410335"/>
          </a:xfrm>
        </p:spPr>
        <p:txBody>
          <a:bodyPr/>
          <a:p>
            <a:r>
              <a:rPr lang="zh-CN" altLang="en-US"/>
              <a:t> </a:t>
            </a:r>
            <a:endParaRPr lang="zh-CN" altLang="en-US"/>
          </a:p>
        </p:txBody>
      </p:sp>
      <p:sp>
        <p:nvSpPr>
          <p:cNvPr id="5" name="文本占位符 4"/>
          <p:cNvSpPr>
            <a:spLocks noGrp="1"/>
          </p:cNvSpPr>
          <p:nvPr>
            <p:ph type="body" idx="16386"/>
            <p:custDataLst>
              <p:tags r:id="rId3"/>
            </p:custDataLst>
          </p:nvPr>
        </p:nvSpPr>
        <p:spPr>
          <a:xfrm>
            <a:off x="762000" y="1446530"/>
            <a:ext cx="3098800" cy="406400"/>
          </a:xfrm>
        </p:spPr>
        <p:txBody>
          <a:bodyPr/>
          <a:p>
            <a:r>
              <a:rPr lang="zh-CN" altLang="en-US"/>
              <a:t>多维度数据体系构建</a:t>
            </a:r>
            <a:endParaRPr lang="zh-CN" altLang="en-US"/>
          </a:p>
        </p:txBody>
      </p:sp>
      <p:sp>
        <p:nvSpPr>
          <p:cNvPr id="6" name="文本占位符 5"/>
          <p:cNvSpPr>
            <a:spLocks noGrp="1"/>
          </p:cNvSpPr>
          <p:nvPr>
            <p:ph type="body" idx="16387"/>
            <p:custDataLst>
              <p:tags r:id="rId4"/>
            </p:custDataLst>
          </p:nvPr>
        </p:nvSpPr>
        <p:spPr>
          <a:xfrm>
            <a:off x="762000" y="1954530"/>
            <a:ext cx="4192270" cy="1219200"/>
          </a:xfrm>
        </p:spPr>
        <p:txBody>
          <a:bodyPr/>
          <a:p>
            <a:r>
              <a:rPr lang="zh-CN" altLang="en-US"/>
              <a:t>整合公安、民政、住建、不动产、征信等多部门数据资源，建立标准化数据共享接口，实现信息实时核验</a:t>
            </a:r>
            <a:endParaRPr lang="zh-CN" altLang="en-US"/>
          </a:p>
        </p:txBody>
      </p:sp>
      <p:sp>
        <p:nvSpPr>
          <p:cNvPr id="7" name="装饰  0"/>
          <p:cNvSpPr>
            <a:spLocks noGrp="1"/>
          </p:cNvSpPr>
          <p:nvPr>
            <p:ph type="body" idx="16394"/>
            <p:custDataLst>
              <p:tags r:id="rId5"/>
            </p:custDataLst>
          </p:nvPr>
        </p:nvSpPr>
        <p:spPr>
          <a:xfrm>
            <a:off x="584200" y="4932680"/>
            <a:ext cx="76200" cy="1410335"/>
          </a:xfrm>
        </p:spPr>
        <p:txBody>
          <a:bodyPr/>
          <a:p>
            <a:r>
              <a:rPr lang="zh-CN" altLang="en-US"/>
              <a:t> </a:t>
            </a:r>
            <a:endParaRPr lang="zh-CN" altLang="en-US"/>
          </a:p>
        </p:txBody>
      </p:sp>
      <p:sp>
        <p:nvSpPr>
          <p:cNvPr id="8" name="文本占位符 7"/>
          <p:cNvSpPr>
            <a:spLocks noGrp="1"/>
          </p:cNvSpPr>
          <p:nvPr>
            <p:ph type="body" idx="16388"/>
            <p:custDataLst>
              <p:tags r:id="rId6"/>
            </p:custDataLst>
          </p:nvPr>
        </p:nvSpPr>
        <p:spPr>
          <a:xfrm>
            <a:off x="736600" y="4932680"/>
            <a:ext cx="3098800" cy="406400"/>
          </a:xfrm>
        </p:spPr>
        <p:txBody>
          <a:bodyPr/>
          <a:p>
            <a:r>
              <a:rPr lang="zh-CN" altLang="en-US"/>
              <a:t>审批流程再造</a:t>
            </a:r>
            <a:endParaRPr lang="zh-CN" altLang="en-US"/>
          </a:p>
        </p:txBody>
      </p:sp>
      <p:sp>
        <p:nvSpPr>
          <p:cNvPr id="9" name="文本占位符 8"/>
          <p:cNvSpPr>
            <a:spLocks noGrp="1"/>
          </p:cNvSpPr>
          <p:nvPr>
            <p:ph type="body" idx="16389"/>
            <p:custDataLst>
              <p:tags r:id="rId7"/>
            </p:custDataLst>
          </p:nvPr>
        </p:nvSpPr>
        <p:spPr>
          <a:xfrm>
            <a:off x="762000" y="5339080"/>
            <a:ext cx="4192270" cy="1219200"/>
          </a:xfrm>
        </p:spPr>
        <p:txBody>
          <a:bodyPr/>
          <a:p>
            <a:r>
              <a:rPr lang="zh-CN" altLang="en-US"/>
              <a:t>将原</a:t>
            </a:r>
            <a:r>
              <a:rPr lang="en-US" altLang="zh-CN"/>
              <a:t>8</a:t>
            </a:r>
            <a:r>
              <a:rPr lang="zh-CN" altLang="en-US"/>
              <a:t>个工作日审批周期压缩至1个工作日，审核环节从</a:t>
            </a:r>
            <a:r>
              <a:rPr lang="en-US" altLang="zh-CN"/>
              <a:t>3</a:t>
            </a:r>
            <a:r>
              <a:rPr lang="zh-CN" altLang="en-US"/>
              <a:t>个减少至</a:t>
            </a:r>
            <a:r>
              <a:rPr lang="en-US" altLang="zh-CN"/>
              <a:t>1</a:t>
            </a:r>
            <a:r>
              <a:rPr lang="zh-CN" altLang="en-US"/>
              <a:t>个，自动审核覆盖率达</a:t>
            </a:r>
            <a:r>
              <a:rPr lang="en-US" altLang="zh-CN"/>
              <a:t>60</a:t>
            </a:r>
            <a:r>
              <a:rPr lang="zh-CN" altLang="en-US"/>
              <a:t>%。</a:t>
            </a:r>
            <a:endParaRPr lang="zh-CN" altLang="en-US"/>
          </a:p>
        </p:txBody>
      </p:sp>
      <p:sp>
        <p:nvSpPr>
          <p:cNvPr id="10" name="装饰  3"/>
          <p:cNvSpPr>
            <a:spLocks noGrp="1"/>
          </p:cNvSpPr>
          <p:nvPr>
            <p:ph type="body" idx="16395"/>
            <p:custDataLst>
              <p:tags r:id="rId8"/>
            </p:custDataLst>
          </p:nvPr>
        </p:nvSpPr>
        <p:spPr>
          <a:xfrm flipH="1">
            <a:off x="580390" y="3206750"/>
            <a:ext cx="76200" cy="1393825"/>
          </a:xfrm>
        </p:spPr>
        <p:txBody>
          <a:bodyPr/>
          <a:p>
            <a:r>
              <a:rPr lang="zh-CN" altLang="en-US"/>
              <a:t> </a:t>
            </a:r>
            <a:endParaRPr lang="zh-CN" altLang="en-US"/>
          </a:p>
        </p:txBody>
      </p:sp>
      <p:sp>
        <p:nvSpPr>
          <p:cNvPr id="11" name="文本占位符 10"/>
          <p:cNvSpPr>
            <a:spLocks noGrp="1"/>
          </p:cNvSpPr>
          <p:nvPr>
            <p:ph type="body" idx="16390"/>
            <p:custDataLst>
              <p:tags r:id="rId9"/>
            </p:custDataLst>
          </p:nvPr>
        </p:nvSpPr>
        <p:spPr>
          <a:xfrm>
            <a:off x="734060" y="3206750"/>
            <a:ext cx="3098800" cy="406400"/>
          </a:xfrm>
        </p:spPr>
        <p:txBody>
          <a:bodyPr/>
          <a:p>
            <a:r>
              <a:rPr lang="zh-CN" altLang="en-US"/>
              <a:t>智能校验规则</a:t>
            </a:r>
            <a:endParaRPr lang="zh-CN" altLang="en-US"/>
          </a:p>
        </p:txBody>
      </p:sp>
      <p:sp>
        <p:nvSpPr>
          <p:cNvPr id="12" name="文本占位符 11"/>
          <p:cNvSpPr>
            <a:spLocks noGrp="1"/>
          </p:cNvSpPr>
          <p:nvPr>
            <p:ph type="body" idx="16391"/>
            <p:custDataLst>
              <p:tags r:id="rId10"/>
            </p:custDataLst>
          </p:nvPr>
        </p:nvSpPr>
        <p:spPr>
          <a:xfrm>
            <a:off x="762000" y="3663315"/>
            <a:ext cx="4192905" cy="1219200"/>
          </a:xfrm>
        </p:spPr>
        <p:txBody>
          <a:bodyPr/>
          <a:p>
            <a:r>
              <a:rPr lang="zh-CN" altLang="en-US"/>
              <a:t>设置缴存状态、婚姻信息、购房资质、信用记录等自动校验规则，异常数据实时预警，降低人工干预，实现自动审批</a:t>
            </a:r>
            <a:endParaRPr lang="zh-CN" altLang="en-US"/>
          </a:p>
        </p:txBody>
      </p:sp>
      <p:pic>
        <p:nvPicPr>
          <p:cNvPr id="16" name="图片 15" descr="无标22题"/>
          <p:cNvPicPr>
            <a:picLocks noChangeAspect="1"/>
          </p:cNvPicPr>
          <p:nvPr/>
        </p:nvPicPr>
        <p:blipFill>
          <a:blip r:embed="rId11"/>
          <a:stretch>
            <a:fillRect/>
          </a:stretch>
        </p:blipFill>
        <p:spPr>
          <a:xfrm>
            <a:off x="4954270" y="581660"/>
            <a:ext cx="6628130" cy="3955415"/>
          </a:xfrm>
          <a:prstGeom prst="rect">
            <a:avLst/>
          </a:prstGeom>
        </p:spPr>
      </p:pic>
      <p:pic>
        <p:nvPicPr>
          <p:cNvPr id="17" name="图片 16" descr="无标题33"/>
          <p:cNvPicPr>
            <a:picLocks noChangeAspect="1"/>
          </p:cNvPicPr>
          <p:nvPr/>
        </p:nvPicPr>
        <p:blipFill>
          <a:blip r:embed="rId12"/>
          <a:stretch>
            <a:fillRect/>
          </a:stretch>
        </p:blipFill>
        <p:spPr>
          <a:xfrm>
            <a:off x="4954905" y="4600575"/>
            <a:ext cx="6626860" cy="1669415"/>
          </a:xfrm>
          <a:prstGeom prst="rect">
            <a:avLst/>
          </a:prstGeom>
        </p:spPr>
      </p:pic>
    </p:spTree>
    <p:custDataLst>
      <p:tags r:id="rId1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组合贷款协同办理</a:t>
            </a:r>
            <a:endParaRPr lang="zh-CN" altLang="en-US"/>
          </a:p>
        </p:txBody>
      </p:sp>
      <p:sp>
        <p:nvSpPr>
          <p:cNvPr id="3" name="装饰  6"/>
          <p:cNvSpPr>
            <a:spLocks noGrp="1"/>
          </p:cNvSpPr>
          <p:nvPr>
            <p:ph type="body" idx="16393"/>
            <p:custDataLst>
              <p:tags r:id="rId2"/>
            </p:custDataLst>
          </p:nvPr>
        </p:nvSpPr>
        <p:spPr/>
        <p:txBody>
          <a:bodyPr/>
          <a:p>
            <a:r>
              <a:rPr lang="zh-CN" altLang="en-US"/>
              <a:t> </a:t>
            </a:r>
            <a:endParaRPr lang="zh-CN" altLang="en-US"/>
          </a:p>
        </p:txBody>
      </p:sp>
      <p:pic>
        <p:nvPicPr>
          <p:cNvPr id="17" name="图片占位符 16" descr="7"/>
          <p:cNvPicPr>
            <a:picLocks noChangeAspect="1"/>
          </p:cNvPicPr>
          <p:nvPr>
            <p:ph type="pic" idx="16392"/>
            <p:custDataLst>
              <p:tags r:id="rId3"/>
            </p:custDataLst>
          </p:nvPr>
        </p:nvPicPr>
        <p:blipFill>
          <a:blip r:embed="rId4"/>
          <a:stretch>
            <a:fillRect/>
          </a:stretch>
        </p:blipFill>
        <p:spPr>
          <a:xfrm>
            <a:off x="1828800" y="2463800"/>
            <a:ext cx="812800" cy="812800"/>
          </a:xfrm>
          <a:prstGeom prst="rect">
            <a:avLst/>
          </a:prstGeom>
        </p:spPr>
      </p:pic>
      <p:sp>
        <p:nvSpPr>
          <p:cNvPr id="5" name="文本占位符 4"/>
          <p:cNvSpPr>
            <a:spLocks noGrp="1"/>
          </p:cNvSpPr>
          <p:nvPr>
            <p:ph type="body" idx="16386"/>
            <p:custDataLst>
              <p:tags r:id="rId5"/>
            </p:custDataLst>
          </p:nvPr>
        </p:nvSpPr>
        <p:spPr/>
        <p:txBody>
          <a:bodyPr/>
          <a:p>
            <a:r>
              <a:rPr lang="zh-CN" altLang="en-US"/>
              <a:t>同步受理机制</a:t>
            </a:r>
            <a:endParaRPr lang="zh-CN" altLang="en-US"/>
          </a:p>
        </p:txBody>
      </p:sp>
      <p:sp>
        <p:nvSpPr>
          <p:cNvPr id="6" name="文本占位符 5"/>
          <p:cNvSpPr>
            <a:spLocks noGrp="1"/>
          </p:cNvSpPr>
          <p:nvPr>
            <p:ph type="body" idx="16387"/>
            <p:custDataLst>
              <p:tags r:id="rId6"/>
            </p:custDataLst>
          </p:nvPr>
        </p:nvSpPr>
        <p:spPr/>
        <p:txBody>
          <a:bodyPr/>
          <a:p>
            <a:r>
              <a:rPr lang="zh-CN" altLang="en-US"/>
              <a:t>公积金贷款与商业贷款</a:t>
            </a:r>
            <a:r>
              <a:rPr lang="zh-CN"/>
              <a:t>同步受理，为后续同步审批筑基</a:t>
            </a:r>
            <a:endParaRPr lang="zh-CN"/>
          </a:p>
        </p:txBody>
      </p:sp>
      <p:sp>
        <p:nvSpPr>
          <p:cNvPr id="7" name="装饰  0"/>
          <p:cNvSpPr>
            <a:spLocks noGrp="1"/>
          </p:cNvSpPr>
          <p:nvPr>
            <p:ph type="body" idx="16395"/>
            <p:custDataLst>
              <p:tags r:id="rId7"/>
            </p:custDataLst>
          </p:nvPr>
        </p:nvSpPr>
        <p:spPr/>
        <p:txBody>
          <a:bodyPr/>
          <a:p>
            <a:r>
              <a:rPr lang="zh-CN" altLang="en-US"/>
              <a:t> </a:t>
            </a:r>
            <a:endParaRPr lang="zh-CN" altLang="en-US"/>
          </a:p>
        </p:txBody>
      </p:sp>
      <p:pic>
        <p:nvPicPr>
          <p:cNvPr id="15" name="图片占位符 14" descr="8"/>
          <p:cNvPicPr>
            <a:picLocks noChangeAspect="1"/>
          </p:cNvPicPr>
          <p:nvPr>
            <p:ph type="pic" idx="16394"/>
            <p:custDataLst>
              <p:tags r:id="rId8"/>
            </p:custDataLst>
          </p:nvPr>
        </p:nvPicPr>
        <p:blipFill>
          <a:blip r:embed="rId9"/>
          <a:stretch>
            <a:fillRect/>
          </a:stretch>
        </p:blipFill>
        <p:spPr>
          <a:xfrm>
            <a:off x="5689600" y="2463800"/>
            <a:ext cx="812800" cy="812800"/>
          </a:xfrm>
          <a:prstGeom prst="rect">
            <a:avLst/>
          </a:prstGeom>
        </p:spPr>
      </p:pic>
      <p:sp>
        <p:nvSpPr>
          <p:cNvPr id="9" name="文本占位符 8"/>
          <p:cNvSpPr>
            <a:spLocks noGrp="1"/>
          </p:cNvSpPr>
          <p:nvPr>
            <p:ph type="body" idx="16388"/>
            <p:custDataLst>
              <p:tags r:id="rId10"/>
            </p:custDataLst>
          </p:nvPr>
        </p:nvSpPr>
        <p:spPr/>
        <p:txBody>
          <a:bodyPr/>
          <a:p>
            <a:r>
              <a:rPr lang="zh-CN" altLang="en-US">
                <a:sym typeface="+mn-ea"/>
              </a:rPr>
              <a:t>同步审批机制</a:t>
            </a:r>
            <a:endParaRPr lang="zh-CN" altLang="en-US"/>
          </a:p>
        </p:txBody>
      </p:sp>
      <p:sp>
        <p:nvSpPr>
          <p:cNvPr id="10" name="文本占位符 9"/>
          <p:cNvSpPr>
            <a:spLocks noGrp="1"/>
          </p:cNvSpPr>
          <p:nvPr>
            <p:ph type="body" idx="16389"/>
            <p:custDataLst>
              <p:tags r:id="rId11"/>
            </p:custDataLst>
          </p:nvPr>
        </p:nvSpPr>
        <p:spPr/>
        <p:txBody>
          <a:bodyPr/>
          <a:p>
            <a:r>
              <a:rPr lang="zh-CN" altLang="en-US">
                <a:sym typeface="+mn-ea"/>
              </a:rPr>
              <a:t>通过搭建住房公积金贷款与商业贷款的数据交互接口，打破以往两类贷款审批分离</a:t>
            </a:r>
            <a:r>
              <a:rPr lang="zh-CN" altLang="en-US"/>
              <a:t>的壁垒</a:t>
            </a:r>
            <a:endParaRPr lang="zh-CN" altLang="en-US"/>
          </a:p>
        </p:txBody>
      </p:sp>
      <p:sp>
        <p:nvSpPr>
          <p:cNvPr id="11" name="装饰  4"/>
          <p:cNvSpPr>
            <a:spLocks noGrp="1"/>
          </p:cNvSpPr>
          <p:nvPr>
            <p:ph type="body" idx="16397"/>
            <p:custDataLst>
              <p:tags r:id="rId12"/>
            </p:custDataLst>
          </p:nvPr>
        </p:nvSpPr>
        <p:spPr/>
        <p:txBody>
          <a:bodyPr/>
          <a:p>
            <a:r>
              <a:rPr lang="zh-CN" altLang="en-US"/>
              <a:t> </a:t>
            </a:r>
            <a:endParaRPr lang="zh-CN" altLang="en-US"/>
          </a:p>
        </p:txBody>
      </p:sp>
      <p:pic>
        <p:nvPicPr>
          <p:cNvPr id="16" name="图片占位符 15" descr="9"/>
          <p:cNvPicPr>
            <a:picLocks noChangeAspect="1"/>
          </p:cNvPicPr>
          <p:nvPr>
            <p:ph type="pic" idx="16396"/>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9550400" y="2463800"/>
            <a:ext cx="812800" cy="812800"/>
          </a:xfrm>
          <a:prstGeom prst="rect">
            <a:avLst/>
          </a:prstGeom>
        </p:spPr>
      </p:pic>
      <p:sp>
        <p:nvSpPr>
          <p:cNvPr id="13" name="文本占位符 12"/>
          <p:cNvSpPr>
            <a:spLocks noGrp="1"/>
          </p:cNvSpPr>
          <p:nvPr>
            <p:ph type="body" idx="16390"/>
            <p:custDataLst>
              <p:tags r:id="rId16"/>
            </p:custDataLst>
          </p:nvPr>
        </p:nvSpPr>
        <p:spPr/>
        <p:txBody>
          <a:bodyPr/>
          <a:p>
            <a:r>
              <a:rPr lang="zh-CN" altLang="en-US">
                <a:sym typeface="+mn-ea"/>
              </a:rPr>
              <a:t>资金放款协同</a:t>
            </a:r>
            <a:endParaRPr lang="zh-CN" altLang="en-US"/>
          </a:p>
        </p:txBody>
      </p:sp>
      <p:sp>
        <p:nvSpPr>
          <p:cNvPr id="14" name="文本占位符 13"/>
          <p:cNvSpPr>
            <a:spLocks noGrp="1"/>
          </p:cNvSpPr>
          <p:nvPr>
            <p:ph type="body" idx="16391"/>
            <p:custDataLst>
              <p:tags r:id="rId17"/>
            </p:custDataLst>
          </p:nvPr>
        </p:nvSpPr>
        <p:spPr/>
        <p:txBody>
          <a:bodyPr/>
          <a:p>
            <a:r>
              <a:rPr lang="zh-CN" altLang="en-US">
                <a:sym typeface="+mn-ea"/>
              </a:rPr>
              <a:t>通过接口交互达到两类贷款资金同步发放，避免因放款时间差导致的交易纠纷。</a:t>
            </a:r>
            <a:endParaRPr lang="zh-CN" altLang="en-US"/>
          </a:p>
        </p:txBody>
      </p:sp>
    </p:spTree>
    <p:custDataLst>
      <p:tags r:id="rId18"/>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异地贷款</a:t>
            </a:r>
            <a:r>
              <a:rPr lang="en-US" altLang="zh-CN"/>
              <a:t>——</a:t>
            </a:r>
            <a:r>
              <a:rPr lang="zh-CN" altLang="en-US"/>
              <a:t>亮码可办</a:t>
            </a:r>
            <a:endParaRPr lang="zh-CN" altLang="en-US"/>
          </a:p>
        </p:txBody>
      </p:sp>
      <p:sp>
        <p:nvSpPr>
          <p:cNvPr id="3" name="文本占位符 2"/>
          <p:cNvSpPr>
            <a:spLocks noGrp="1"/>
          </p:cNvSpPr>
          <p:nvPr>
            <p:ph type="body" idx="16388"/>
            <p:custDataLst>
              <p:tags r:id="rId2"/>
            </p:custDataLst>
          </p:nvPr>
        </p:nvSpPr>
        <p:spPr/>
        <p:txBody>
          <a:bodyPr/>
          <a:p>
            <a:r>
              <a:rPr lang="zh-CN" altLang="en-US"/>
              <a:t>01</a:t>
            </a:r>
            <a:endParaRPr lang="zh-CN" altLang="en-US"/>
          </a:p>
        </p:txBody>
      </p:sp>
      <p:sp>
        <p:nvSpPr>
          <p:cNvPr id="4" name="文本占位符 3"/>
          <p:cNvSpPr>
            <a:spLocks noGrp="1"/>
          </p:cNvSpPr>
          <p:nvPr>
            <p:ph type="body" idx="16386"/>
            <p:custDataLst>
              <p:tags r:id="rId3"/>
            </p:custDataLst>
          </p:nvPr>
        </p:nvSpPr>
        <p:spPr/>
        <p:txBody>
          <a:bodyPr/>
          <a:p>
            <a:r>
              <a:rPr lang="zh-CN" altLang="en-US"/>
              <a:t>全国小程序应用</a:t>
            </a:r>
            <a:endParaRPr lang="zh-CN" altLang="en-US"/>
          </a:p>
        </p:txBody>
      </p:sp>
      <p:sp>
        <p:nvSpPr>
          <p:cNvPr id="5" name="文本占位符 4"/>
          <p:cNvSpPr>
            <a:spLocks noGrp="1"/>
          </p:cNvSpPr>
          <p:nvPr>
            <p:ph type="body" idx="16387"/>
            <p:custDataLst>
              <p:tags r:id="rId4"/>
            </p:custDataLst>
          </p:nvPr>
        </p:nvSpPr>
        <p:spPr/>
        <p:txBody>
          <a:bodyPr/>
          <a:p>
            <a:r>
              <a:rPr lang="zh-CN" altLang="en-US"/>
              <a:t>依托全国住房公积金小程序，实现"亮码可办"，缴存职工通过人脸识别即可授权调取异地缴存数据</a:t>
            </a:r>
            <a:endParaRPr lang="zh-CN" altLang="en-US"/>
          </a:p>
        </p:txBody>
      </p:sp>
      <p:sp>
        <p:nvSpPr>
          <p:cNvPr id="6" name="文本占位符 5"/>
          <p:cNvSpPr>
            <a:spLocks noGrp="1"/>
          </p:cNvSpPr>
          <p:nvPr>
            <p:ph type="body" idx="16391"/>
            <p:custDataLst>
              <p:tags r:id="rId5"/>
            </p:custDataLst>
          </p:nvPr>
        </p:nvSpPr>
        <p:spPr/>
        <p:txBody>
          <a:bodyPr/>
          <a:p>
            <a:r>
              <a:rPr lang="zh-CN" altLang="en-US"/>
              <a:t>02</a:t>
            </a:r>
            <a:endParaRPr lang="zh-CN" altLang="en-US"/>
          </a:p>
        </p:txBody>
      </p:sp>
      <p:sp>
        <p:nvSpPr>
          <p:cNvPr id="7" name="文本占位符 6"/>
          <p:cNvSpPr>
            <a:spLocks noGrp="1"/>
          </p:cNvSpPr>
          <p:nvPr>
            <p:ph type="body" idx="16389"/>
            <p:custDataLst>
              <p:tags r:id="rId6"/>
            </p:custDataLst>
          </p:nvPr>
        </p:nvSpPr>
        <p:spPr/>
        <p:txBody>
          <a:bodyPr/>
          <a:p>
            <a:r>
              <a:rPr lang="zh-CN" altLang="en-US"/>
              <a:t>材料简化清单</a:t>
            </a:r>
            <a:endParaRPr lang="zh-CN" altLang="en-US"/>
          </a:p>
        </p:txBody>
      </p:sp>
      <p:sp>
        <p:nvSpPr>
          <p:cNvPr id="8" name="文本占位符 7"/>
          <p:cNvSpPr>
            <a:spLocks noGrp="1"/>
          </p:cNvSpPr>
          <p:nvPr>
            <p:ph type="body" idx="16390"/>
            <p:custDataLst>
              <p:tags r:id="rId7"/>
            </p:custDataLst>
          </p:nvPr>
        </p:nvSpPr>
        <p:spPr/>
        <p:txBody>
          <a:bodyPr/>
          <a:p>
            <a:r>
              <a:rPr lang="zh-CN" altLang="en-US"/>
              <a:t>无需异地缴存证明纸质材料，通过数据共享获取缴存明细、账户状态等信息</a:t>
            </a:r>
            <a:endParaRPr lang="zh-CN" altLang="en-US"/>
          </a:p>
        </p:txBody>
      </p:sp>
      <p:sp>
        <p:nvSpPr>
          <p:cNvPr id="9" name="文本占位符 8"/>
          <p:cNvSpPr>
            <a:spLocks noGrp="1"/>
          </p:cNvSpPr>
          <p:nvPr>
            <p:ph type="body" idx="16394"/>
            <p:custDataLst>
              <p:tags r:id="rId8"/>
            </p:custDataLst>
          </p:nvPr>
        </p:nvSpPr>
        <p:spPr/>
        <p:txBody>
          <a:bodyPr/>
          <a:p>
            <a:r>
              <a:rPr lang="zh-CN" altLang="en-US"/>
              <a:t>03</a:t>
            </a:r>
            <a:endParaRPr lang="zh-CN" altLang="en-US"/>
          </a:p>
        </p:txBody>
      </p:sp>
      <p:sp>
        <p:nvSpPr>
          <p:cNvPr id="10" name="文本占位符 9"/>
          <p:cNvSpPr>
            <a:spLocks noGrp="1"/>
          </p:cNvSpPr>
          <p:nvPr>
            <p:ph type="body" idx="16392"/>
            <p:custDataLst>
              <p:tags r:id="rId9"/>
            </p:custDataLst>
          </p:nvPr>
        </p:nvSpPr>
        <p:spPr/>
        <p:txBody>
          <a:bodyPr/>
          <a:p>
            <a:r>
              <a:rPr lang="zh-CN" altLang="en-US"/>
              <a:t>办理效率提升</a:t>
            </a:r>
            <a:endParaRPr lang="zh-CN" altLang="en-US"/>
          </a:p>
        </p:txBody>
      </p:sp>
      <p:sp>
        <p:nvSpPr>
          <p:cNvPr id="11" name="文本占位符 10"/>
          <p:cNvSpPr>
            <a:spLocks noGrp="1"/>
          </p:cNvSpPr>
          <p:nvPr>
            <p:ph type="body" idx="16393"/>
            <p:custDataLst>
              <p:tags r:id="rId10"/>
            </p:custDataLst>
          </p:nvPr>
        </p:nvSpPr>
        <p:spPr/>
        <p:txBody>
          <a:bodyPr/>
          <a:p>
            <a:r>
              <a:rPr lang="zh-CN" altLang="en-US"/>
              <a:t>减少缴存职工跑动次数，降低异地贷款办理成本，提升贷款办理效率</a:t>
            </a:r>
            <a:endParaRPr lang="zh-CN" altLang="en-US"/>
          </a:p>
        </p:txBody>
      </p:sp>
    </p:spTree>
    <p:custDataLst>
      <p:tags r:id="rId1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idx="16388"/>
            <p:custDataLst>
              <p:tags r:id="rId1"/>
            </p:custDataLst>
          </p:nvPr>
        </p:nvSpPr>
        <p:spPr>
          <a:xfrm>
            <a:off x="1016000" y="3530600"/>
            <a:ext cx="6916420" cy="1524000"/>
          </a:xfrm>
        </p:spPr>
        <p:txBody>
          <a:bodyPr/>
          <a:p>
            <a:r>
              <a:rPr lang="zh-CN" altLang="en-US"/>
              <a:t>南昌公积金贷款政策解读</a:t>
            </a:r>
            <a:endParaRPr lang="zh-CN" altLang="en-US"/>
          </a:p>
        </p:txBody>
      </p:sp>
      <p:sp>
        <p:nvSpPr>
          <p:cNvPr id="3" name="文本占位符 2"/>
          <p:cNvSpPr>
            <a:spLocks noGrp="1"/>
          </p:cNvSpPr>
          <p:nvPr>
            <p:ph type="body" idx="16389"/>
            <p:custDataLst>
              <p:tags r:id="rId2"/>
            </p:custDataLst>
          </p:nvPr>
        </p:nvSpPr>
        <p:spPr/>
        <p:txBody>
          <a:bodyPr/>
          <a:p>
            <a:r>
              <a:rPr lang="zh-CN" altLang="en-US"/>
              <a:t>01</a:t>
            </a:r>
            <a:endParaRPr lang="zh-CN" altLang="en-US"/>
          </a:p>
        </p:txBody>
      </p:sp>
    </p:spTree>
    <p:custDataLst>
      <p:tags r:id="rId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idx="16388"/>
            <p:custDataLst>
              <p:tags r:id="rId1"/>
            </p:custDataLst>
          </p:nvPr>
        </p:nvSpPr>
        <p:spPr>
          <a:xfrm>
            <a:off x="1016000" y="3530600"/>
            <a:ext cx="10231755" cy="1524000"/>
          </a:xfrm>
        </p:spPr>
        <p:txBody>
          <a:bodyPr/>
          <a:p>
            <a:r>
              <a:rPr lang="zh-CN" altLang="en-US"/>
              <a:t>公积金贷款+不动产登记业务深度融合</a:t>
            </a:r>
            <a:endParaRPr lang="zh-CN" altLang="en-US"/>
          </a:p>
        </p:txBody>
      </p:sp>
      <p:sp>
        <p:nvSpPr>
          <p:cNvPr id="3" name="文本占位符 2"/>
          <p:cNvSpPr>
            <a:spLocks noGrp="1"/>
          </p:cNvSpPr>
          <p:nvPr>
            <p:ph type="body" idx="16389"/>
            <p:custDataLst>
              <p:tags r:id="rId2"/>
            </p:custDataLst>
          </p:nvPr>
        </p:nvSpPr>
        <p:spPr/>
        <p:txBody>
          <a:bodyPr/>
          <a:p>
            <a:r>
              <a:rPr lang="zh-CN" altLang="en-US"/>
              <a:t>03</a:t>
            </a:r>
            <a:endParaRPr lang="zh-CN" altLang="en-US"/>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sym typeface="+mn-ea"/>
              </a:rPr>
              <a:t>公积金贷款+不动产登记业务深度融合</a:t>
            </a:r>
            <a:endParaRPr lang="zh-CN" altLang="en-US"/>
          </a:p>
        </p:txBody>
      </p:sp>
      <p:sp>
        <p:nvSpPr>
          <p:cNvPr id="25" name="椭圆"/>
          <p:cNvSpPr/>
          <p:nvPr>
            <p:custDataLst>
              <p:tags r:id="rId2"/>
            </p:custDataLst>
          </p:nvPr>
        </p:nvSpPr>
        <p:spPr>
          <a:xfrm>
            <a:off x="5481051" y="3338469"/>
            <a:ext cx="1326694" cy="1327350"/>
          </a:xfrm>
          <a:prstGeom prst="ellipse">
            <a:avLst/>
          </a:prstGeom>
          <a:noFill/>
          <a:ln w="6350">
            <a:gradFill flip="none" rotWithShape="1">
              <a:gsLst>
                <a:gs pos="5000">
                  <a:schemeClr val="accent1"/>
                </a:gs>
                <a:gs pos="88000">
                  <a:schemeClr val="accent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bg-BG" sz="2400" b="0" i="0" baseline="0" noProof="0" dirty="0">
              <a:ln>
                <a:noFill/>
              </a:ln>
              <a:solidFill>
                <a:prstClr val="white"/>
              </a:solidFill>
              <a:effectLst/>
              <a:uLnTx/>
              <a:uFillTx/>
              <a:latin typeface="+mn-ea"/>
              <a:cs typeface="OPPOSans M" panose="00020600040101010101" pitchFamily="18" charset="-122"/>
              <a:sym typeface="OPPOSans M" panose="00020600040101010101" pitchFamily="18" charset="-122"/>
            </a:endParaRPr>
          </a:p>
        </p:txBody>
      </p:sp>
      <p:sp>
        <p:nvSpPr>
          <p:cNvPr id="26" name="椭圆 25"/>
          <p:cNvSpPr/>
          <p:nvPr>
            <p:custDataLst>
              <p:tags r:id="rId3"/>
            </p:custDataLst>
          </p:nvPr>
        </p:nvSpPr>
        <p:spPr>
          <a:xfrm>
            <a:off x="5603626" y="3461700"/>
            <a:ext cx="1080889" cy="1080889"/>
          </a:xfrm>
          <a:prstGeom prst="ellipse">
            <a:avLst/>
          </a:prstGeom>
          <a:solidFill>
            <a:schemeClr val="accent1"/>
          </a:solidFill>
        </p:spPr>
        <p:txBody>
          <a:bodyPr wrap="none" lIns="0" tIns="0" rIns="0" bIns="0" rtlCol="0" anchor="ctr" anchorCtr="0">
            <a:noAutofit/>
          </a:bodyPr>
          <a:lstStyle/>
          <a:p>
            <a:pPr algn="ctr">
              <a:spcBef>
                <a:spcPct val="0"/>
              </a:spcBef>
              <a:spcAft>
                <a:spcPct val="0"/>
              </a:spcAft>
            </a:pPr>
            <a:r>
              <a:rPr lang="en-US" altLang="zh-CN" sz="2400" b="1">
                <a:solidFill>
                  <a:srgbClr val="FFFFFF"/>
                </a:solidFill>
                <a:latin typeface="+mn-ea"/>
                <a:cs typeface="+mn-ea"/>
                <a:sym typeface="+mn-ea"/>
              </a:rPr>
              <a:t>02</a:t>
            </a:r>
            <a:endParaRPr lang="en-US" altLang="zh-CN" sz="2400" b="1">
              <a:solidFill>
                <a:srgbClr val="FFFFFF"/>
              </a:solidFill>
              <a:latin typeface="+mn-ea"/>
              <a:cs typeface="+mn-ea"/>
              <a:sym typeface="+mn-ea"/>
            </a:endParaRPr>
          </a:p>
        </p:txBody>
      </p:sp>
      <p:sp>
        <p:nvSpPr>
          <p:cNvPr id="27" name="弧形 85"/>
          <p:cNvSpPr/>
          <p:nvPr>
            <p:custDataLst>
              <p:tags r:id="rId4"/>
            </p:custDataLst>
          </p:nvPr>
        </p:nvSpPr>
        <p:spPr>
          <a:xfrm rot="16200000">
            <a:off x="5382729" y="3286686"/>
            <a:ext cx="1425672" cy="1425016"/>
          </a:xfrm>
          <a:prstGeom prst="arc">
            <a:avLst>
              <a:gd name="adj1" fmla="val 2657162"/>
              <a:gd name="adj2" fmla="val 8176062"/>
            </a:avLst>
          </a:prstGeom>
          <a:noFill/>
          <a:ln w="381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2400" b="0" i="0" baseline="0" noProof="0" dirty="0">
              <a:ln>
                <a:noFill/>
              </a:ln>
              <a:solidFill>
                <a:prstClr val="white"/>
              </a:solidFill>
              <a:effectLst/>
              <a:uLnTx/>
              <a:uFillTx/>
              <a:latin typeface="+mn-ea"/>
              <a:cs typeface="OPPOSans M" panose="00020600040101010101" pitchFamily="18" charset="-122"/>
              <a:sym typeface="OPPOSans M" panose="00020600040101010101" pitchFamily="18" charset="-122"/>
            </a:endParaRPr>
          </a:p>
        </p:txBody>
      </p:sp>
      <p:sp>
        <p:nvSpPr>
          <p:cNvPr id="28" name="椭圆"/>
          <p:cNvSpPr/>
          <p:nvPr>
            <p:custDataLst>
              <p:tags r:id="rId5"/>
            </p:custDataLst>
          </p:nvPr>
        </p:nvSpPr>
        <p:spPr>
          <a:xfrm>
            <a:off x="2252230" y="3339780"/>
            <a:ext cx="1326694" cy="1327350"/>
          </a:xfrm>
          <a:prstGeom prst="ellipse">
            <a:avLst/>
          </a:prstGeom>
          <a:noFill/>
          <a:ln w="6350">
            <a:gradFill flip="none" rotWithShape="1">
              <a:gsLst>
                <a:gs pos="0">
                  <a:schemeClr val="accent1"/>
                </a:gs>
                <a:gs pos="88000">
                  <a:schemeClr val="accent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bg-BG" sz="2400" b="0" i="0" baseline="0" noProof="0" dirty="0">
              <a:ln>
                <a:noFill/>
              </a:ln>
              <a:solidFill>
                <a:prstClr val="white"/>
              </a:solidFill>
              <a:effectLst/>
              <a:uLnTx/>
              <a:uFillTx/>
              <a:latin typeface="+mn-ea"/>
              <a:cs typeface="OPPOSans M" panose="00020600040101010101" pitchFamily="18" charset="-122"/>
              <a:sym typeface="OPPOSans M" panose="00020600040101010101" pitchFamily="18" charset="-122"/>
            </a:endParaRPr>
          </a:p>
        </p:txBody>
      </p:sp>
      <p:sp>
        <p:nvSpPr>
          <p:cNvPr id="29" name="椭圆 28"/>
          <p:cNvSpPr/>
          <p:nvPr>
            <p:custDataLst>
              <p:tags r:id="rId6"/>
            </p:custDataLst>
          </p:nvPr>
        </p:nvSpPr>
        <p:spPr>
          <a:xfrm>
            <a:off x="2374149" y="3462355"/>
            <a:ext cx="1080889" cy="1080889"/>
          </a:xfrm>
          <a:prstGeom prst="ellipse">
            <a:avLst/>
          </a:prstGeom>
          <a:solidFill>
            <a:schemeClr val="accent1"/>
          </a:solidFill>
        </p:spPr>
        <p:txBody>
          <a:bodyPr wrap="none" lIns="0" tIns="0" rIns="0" bIns="0" rtlCol="0" anchor="ctr" anchorCtr="0">
            <a:noAutofit/>
          </a:bodyPr>
          <a:lstStyle/>
          <a:p>
            <a:pPr algn="ctr">
              <a:spcBef>
                <a:spcPct val="0"/>
              </a:spcBef>
              <a:spcAft>
                <a:spcPct val="0"/>
              </a:spcAft>
            </a:pPr>
            <a:r>
              <a:rPr lang="en-US" altLang="zh-CN" sz="2400" b="1" dirty="0">
                <a:solidFill>
                  <a:srgbClr val="FFFFFF"/>
                </a:solidFill>
                <a:latin typeface="+mn-ea"/>
                <a:cs typeface="+mn-ea"/>
                <a:sym typeface="+mn-ea"/>
              </a:rPr>
              <a:t>01</a:t>
            </a:r>
            <a:endParaRPr lang="en-US" altLang="zh-CN" sz="2400" b="1" dirty="0">
              <a:solidFill>
                <a:srgbClr val="FFFFFF"/>
              </a:solidFill>
              <a:latin typeface="+mn-ea"/>
              <a:cs typeface="+mn-ea"/>
              <a:sym typeface="+mn-ea"/>
            </a:endParaRPr>
          </a:p>
        </p:txBody>
      </p:sp>
      <p:sp>
        <p:nvSpPr>
          <p:cNvPr id="30" name="弧形 85"/>
          <p:cNvSpPr/>
          <p:nvPr>
            <p:custDataLst>
              <p:tags r:id="rId7"/>
            </p:custDataLst>
          </p:nvPr>
        </p:nvSpPr>
        <p:spPr>
          <a:xfrm rot="16200000">
            <a:off x="2153908" y="3287342"/>
            <a:ext cx="1425672" cy="1425016"/>
          </a:xfrm>
          <a:prstGeom prst="arc">
            <a:avLst>
              <a:gd name="adj1" fmla="val 2657162"/>
              <a:gd name="adj2" fmla="val 8176062"/>
            </a:avLst>
          </a:prstGeom>
          <a:noFill/>
          <a:ln w="381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2400" b="0" i="0" baseline="0" noProof="0" dirty="0">
              <a:ln>
                <a:noFill/>
              </a:ln>
              <a:solidFill>
                <a:prstClr val="white"/>
              </a:solidFill>
              <a:effectLst/>
              <a:uLnTx/>
              <a:uFillTx/>
              <a:latin typeface="+mn-ea"/>
              <a:cs typeface="OPPOSans M" panose="00020600040101010101" pitchFamily="18" charset="-122"/>
              <a:sym typeface="OPPOSans M" panose="00020600040101010101" pitchFamily="18" charset="-122"/>
            </a:endParaRPr>
          </a:p>
        </p:txBody>
      </p:sp>
      <p:cxnSp>
        <p:nvCxnSpPr>
          <p:cNvPr id="31" name="直接连接符 30"/>
          <p:cNvCxnSpPr/>
          <p:nvPr>
            <p:custDataLst>
              <p:tags r:id="rId8"/>
            </p:custDataLst>
          </p:nvPr>
        </p:nvCxnSpPr>
        <p:spPr>
          <a:xfrm>
            <a:off x="3595688" y="4003127"/>
            <a:ext cx="1886018" cy="0"/>
          </a:xfrm>
          <a:prstGeom prst="line">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32" name="矩形 31"/>
          <p:cNvSpPr/>
          <p:nvPr>
            <p:custDataLst>
              <p:tags r:id="rId9"/>
            </p:custDataLst>
          </p:nvPr>
        </p:nvSpPr>
        <p:spPr>
          <a:xfrm>
            <a:off x="703263" y="1557339"/>
            <a:ext cx="4334524" cy="922868"/>
          </a:xfrm>
          <a:prstGeom prst="rect">
            <a:avLst/>
          </a:prstGeom>
          <a:noFill/>
          <a:extLst>
            <a:ext uri="{909E8E84-426E-40DD-AFC4-6F175D3DCCD1}">
              <a14:hiddenFill xmlns:a14="http://schemas.microsoft.com/office/drawing/2010/main">
                <a:solidFill>
                  <a:schemeClr val="accent1"/>
                </a:solidFill>
              </a14:hiddenFill>
            </a:ext>
          </a:extLst>
        </p:spPr>
        <p:txBody>
          <a:bodyPr wrap="square" lIns="0" tIns="0" rIns="0" bIns="0" rtlCol="0" anchor="b" anchorCtr="0">
            <a:noAutofit/>
          </a:bodyPr>
          <a:lstStyle/>
          <a:p>
            <a:pPr algn="ctr">
              <a:lnSpc>
                <a:spcPct val="150000"/>
              </a:lnSpc>
              <a:spcBef>
                <a:spcPct val="0"/>
              </a:spcBef>
              <a:spcAft>
                <a:spcPct val="0"/>
              </a:spcAft>
            </a:pPr>
            <a:r>
              <a:rPr lang="zh-CN" altLang="en-US" sz="1600">
                <a:sym typeface="+mn-ea"/>
              </a:rPr>
              <a:t>2019年通过与南昌市不动产建立数据共享接口，实现不动产登记证书、证明的自动核验</a:t>
            </a:r>
            <a:endParaRPr lang="zh-CN" altLang="en-US" sz="1600"/>
          </a:p>
          <a:p>
            <a:pPr algn="ctr">
              <a:lnSpc>
                <a:spcPct val="150000"/>
              </a:lnSpc>
              <a:spcBef>
                <a:spcPct val="0"/>
              </a:spcBef>
              <a:spcAft>
                <a:spcPct val="0"/>
              </a:spcAft>
            </a:pPr>
            <a:endParaRPr lang="zh-CN" altLang="en-US" sz="1600" dirty="0">
              <a:solidFill>
                <a:schemeClr val="tx1">
                  <a:lumMod val="85000"/>
                  <a:lumOff val="15000"/>
                </a:schemeClr>
              </a:solidFill>
              <a:latin typeface="+mn-ea"/>
              <a:cs typeface="+mn-ea"/>
              <a:sym typeface="+mn-ea"/>
            </a:endParaRPr>
          </a:p>
        </p:txBody>
      </p:sp>
      <p:sp>
        <p:nvSpPr>
          <p:cNvPr id="33" name="矩形 32"/>
          <p:cNvSpPr/>
          <p:nvPr>
            <p:custDataLst>
              <p:tags r:id="rId10"/>
            </p:custDataLst>
          </p:nvPr>
        </p:nvSpPr>
        <p:spPr>
          <a:xfrm>
            <a:off x="703263" y="2648535"/>
            <a:ext cx="4334524" cy="504065"/>
          </a:xfrm>
          <a:prstGeom prst="rect">
            <a:avLst/>
          </a:prstGeom>
          <a:noFill/>
          <a:extLst>
            <a:ext uri="{909E8E84-426E-40DD-AFC4-6F175D3DCCD1}">
              <a14:hiddenFill xmlns:a14="http://schemas.microsoft.com/office/drawing/2010/main">
                <a:solidFill>
                  <a:schemeClr val="accent1"/>
                </a:solidFill>
              </a14:hiddenFill>
            </a:ext>
          </a:extLst>
        </p:spPr>
        <p:txBody>
          <a:bodyPr wrap="square" lIns="0" tIns="0" rIns="0" bIns="0" rtlCol="0" anchor="t" anchorCtr="0">
            <a:noAutofit/>
          </a:bodyPr>
          <a:lstStyle/>
          <a:p>
            <a:pPr algn="ctr">
              <a:spcBef>
                <a:spcPct val="0"/>
              </a:spcBef>
              <a:spcAft>
                <a:spcPct val="0"/>
              </a:spcAft>
            </a:pPr>
            <a:r>
              <a:rPr lang="zh-CN" altLang="en-US" sz="2000">
                <a:sym typeface="+mn-ea"/>
              </a:rPr>
              <a:t>证照核验数字化</a:t>
            </a:r>
            <a:endParaRPr lang="zh-CN" altLang="en-US" sz="2000" b="1" dirty="0">
              <a:solidFill>
                <a:schemeClr val="accent1"/>
              </a:solidFill>
              <a:latin typeface="+mn-ea"/>
              <a:cs typeface="+mn-ea"/>
              <a:sym typeface="+mn-ea"/>
            </a:endParaRPr>
          </a:p>
        </p:txBody>
      </p:sp>
      <p:sp>
        <p:nvSpPr>
          <p:cNvPr id="34" name="矩形 33"/>
          <p:cNvSpPr/>
          <p:nvPr>
            <p:custDataLst>
              <p:tags r:id="rId11"/>
            </p:custDataLst>
          </p:nvPr>
        </p:nvSpPr>
        <p:spPr>
          <a:xfrm>
            <a:off x="4371640" y="4947675"/>
            <a:ext cx="3556302" cy="504065"/>
          </a:xfrm>
          <a:prstGeom prst="rect">
            <a:avLst/>
          </a:prstGeom>
          <a:noFill/>
          <a:extLst>
            <a:ext uri="{909E8E84-426E-40DD-AFC4-6F175D3DCCD1}">
              <a14:hiddenFill xmlns:a14="http://schemas.microsoft.com/office/drawing/2010/main">
                <a:solidFill>
                  <a:schemeClr val="accent1"/>
                </a:solidFill>
              </a14:hiddenFill>
            </a:ext>
          </a:extLst>
        </p:spPr>
        <p:txBody>
          <a:bodyPr wrap="square" lIns="0" tIns="0" rIns="0" bIns="0" rtlCol="0" anchor="b" anchorCtr="0">
            <a:noAutofit/>
          </a:bodyPr>
          <a:lstStyle/>
          <a:p>
            <a:pPr algn="ctr">
              <a:spcBef>
                <a:spcPct val="0"/>
              </a:spcBef>
              <a:spcAft>
                <a:spcPct val="0"/>
              </a:spcAft>
            </a:pPr>
            <a:r>
              <a:rPr lang="zh-CN" sz="2000">
                <a:sym typeface="+mn-ea"/>
              </a:rPr>
              <a:t>抵押登记直连办理</a:t>
            </a:r>
            <a:endParaRPr lang="zh-CN" altLang="en-US" sz="2000"/>
          </a:p>
          <a:p>
            <a:pPr algn="ctr">
              <a:spcBef>
                <a:spcPct val="0"/>
              </a:spcBef>
              <a:spcAft>
                <a:spcPct val="0"/>
              </a:spcAft>
            </a:pPr>
            <a:endParaRPr lang="zh-CN" altLang="en-US" sz="2000" b="1">
              <a:solidFill>
                <a:schemeClr val="accent1"/>
              </a:solidFill>
              <a:latin typeface="+mn-ea"/>
              <a:cs typeface="+mn-ea"/>
              <a:sym typeface="+mn-ea"/>
            </a:endParaRPr>
          </a:p>
        </p:txBody>
      </p:sp>
      <p:sp>
        <p:nvSpPr>
          <p:cNvPr id="41" name="矩形 40"/>
          <p:cNvSpPr/>
          <p:nvPr>
            <p:custDataLst>
              <p:tags r:id="rId12"/>
            </p:custDataLst>
          </p:nvPr>
        </p:nvSpPr>
        <p:spPr>
          <a:xfrm>
            <a:off x="7153910" y="1383665"/>
            <a:ext cx="4334510" cy="1436370"/>
          </a:xfrm>
          <a:prstGeom prst="rect">
            <a:avLst/>
          </a:prstGeom>
          <a:noFill/>
          <a:extLst>
            <a:ext uri="{909E8E84-426E-40DD-AFC4-6F175D3DCCD1}">
              <a14:hiddenFill xmlns:a14="http://schemas.microsoft.com/office/drawing/2010/main">
                <a:solidFill>
                  <a:schemeClr val="accent1"/>
                </a:solidFill>
              </a14:hiddenFill>
            </a:ext>
          </a:extLst>
        </p:spPr>
        <p:txBody>
          <a:bodyPr wrap="square" lIns="0" tIns="0" rIns="0" bIns="0" rtlCol="0" anchor="b" anchorCtr="0">
            <a:noAutofit/>
          </a:bodyPr>
          <a:lstStyle/>
          <a:p>
            <a:pPr algn="ctr">
              <a:lnSpc>
                <a:spcPct val="150000"/>
              </a:lnSpc>
              <a:spcBef>
                <a:spcPct val="0"/>
              </a:spcBef>
              <a:spcAft>
                <a:spcPct val="0"/>
              </a:spcAft>
            </a:pPr>
            <a:r>
              <a:rPr lang="en-US" altLang="zh-CN" sz="1600">
                <a:sym typeface="+mn-ea"/>
              </a:rPr>
              <a:t>2024 </a:t>
            </a:r>
            <a:r>
              <a:rPr lang="zh-CN" altLang="en-US" sz="1600">
                <a:sym typeface="+mn-ea"/>
              </a:rPr>
              <a:t>年在二手房交易领域推出</a:t>
            </a:r>
            <a:r>
              <a:rPr lang="en-US" altLang="zh-CN" sz="1600">
                <a:sym typeface="+mn-ea"/>
              </a:rPr>
              <a:t> “</a:t>
            </a:r>
            <a:r>
              <a:rPr lang="zh-CN" altLang="en-US" sz="1600">
                <a:sym typeface="+mn-ea"/>
              </a:rPr>
              <a:t>带押过户</a:t>
            </a:r>
            <a:r>
              <a:rPr lang="en-US" altLang="zh-CN" sz="1600">
                <a:sym typeface="+mn-ea"/>
              </a:rPr>
              <a:t>” </a:t>
            </a:r>
            <a:r>
              <a:rPr lang="zh-CN" altLang="en-US" sz="1600">
                <a:sym typeface="+mn-ea"/>
              </a:rPr>
              <a:t>业务，打破以往</a:t>
            </a:r>
            <a:r>
              <a:rPr lang="en-US" altLang="zh-CN" sz="1600">
                <a:sym typeface="+mn-ea"/>
              </a:rPr>
              <a:t> “</a:t>
            </a:r>
            <a:r>
              <a:rPr lang="zh-CN" altLang="en-US" sz="1600">
                <a:sym typeface="+mn-ea"/>
              </a:rPr>
              <a:t>先还清贷款、再注销抵押、最后办理过户</a:t>
            </a:r>
            <a:r>
              <a:rPr lang="en-US" altLang="zh-CN" sz="1600">
                <a:sym typeface="+mn-ea"/>
              </a:rPr>
              <a:t>” </a:t>
            </a:r>
            <a:r>
              <a:rPr lang="zh-CN" altLang="en-US" sz="1600">
                <a:sym typeface="+mn-ea"/>
              </a:rPr>
              <a:t>的传统模式。</a:t>
            </a:r>
            <a:endParaRPr lang="zh-CN" altLang="en-US" sz="1600"/>
          </a:p>
          <a:p>
            <a:pPr algn="ctr">
              <a:lnSpc>
                <a:spcPct val="150000"/>
              </a:lnSpc>
              <a:spcBef>
                <a:spcPct val="0"/>
              </a:spcBef>
              <a:spcAft>
                <a:spcPct val="0"/>
              </a:spcAft>
            </a:pPr>
            <a:endParaRPr lang="zh-CN" altLang="en-US" sz="1600" dirty="0">
              <a:solidFill>
                <a:schemeClr val="tx1">
                  <a:lumMod val="85000"/>
                  <a:lumOff val="15000"/>
                </a:schemeClr>
              </a:solidFill>
              <a:latin typeface="+mn-ea"/>
              <a:cs typeface="+mn-ea"/>
              <a:sym typeface="+mn-ea"/>
            </a:endParaRPr>
          </a:p>
        </p:txBody>
      </p:sp>
      <p:sp>
        <p:nvSpPr>
          <p:cNvPr id="44" name="矩形 43"/>
          <p:cNvSpPr/>
          <p:nvPr>
            <p:custDataLst>
              <p:tags r:id="rId13"/>
            </p:custDataLst>
          </p:nvPr>
        </p:nvSpPr>
        <p:spPr>
          <a:xfrm>
            <a:off x="7154213" y="2648535"/>
            <a:ext cx="4334524" cy="504065"/>
          </a:xfrm>
          <a:prstGeom prst="rect">
            <a:avLst/>
          </a:prstGeom>
          <a:noFill/>
          <a:extLst>
            <a:ext uri="{909E8E84-426E-40DD-AFC4-6F175D3DCCD1}">
              <a14:hiddenFill xmlns:a14="http://schemas.microsoft.com/office/drawing/2010/main">
                <a:solidFill>
                  <a:schemeClr val="accent1"/>
                </a:solidFill>
              </a14:hiddenFill>
            </a:ext>
          </a:extLst>
        </p:spPr>
        <p:txBody>
          <a:bodyPr wrap="square" lIns="0" tIns="0" rIns="0" bIns="0" rtlCol="0" anchor="t" anchorCtr="0">
            <a:noAutofit/>
          </a:bodyPr>
          <a:lstStyle/>
          <a:p>
            <a:pPr algn="ctr">
              <a:spcBef>
                <a:spcPct val="0"/>
              </a:spcBef>
              <a:spcAft>
                <a:spcPct val="0"/>
              </a:spcAft>
            </a:pPr>
            <a:r>
              <a:rPr lang="en-US" altLang="zh-CN" sz="2000">
                <a:sym typeface="+mn-ea"/>
              </a:rPr>
              <a:t>“</a:t>
            </a:r>
            <a:r>
              <a:rPr lang="zh-CN" altLang="en-US" sz="2000">
                <a:sym typeface="+mn-ea"/>
              </a:rPr>
              <a:t>带押过户</a:t>
            </a:r>
            <a:r>
              <a:rPr lang="en-US" altLang="zh-CN" sz="2000">
                <a:sym typeface="+mn-ea"/>
              </a:rPr>
              <a:t>” </a:t>
            </a:r>
            <a:r>
              <a:rPr lang="zh-CN" altLang="en-US" sz="2000">
                <a:sym typeface="+mn-ea"/>
              </a:rPr>
              <a:t>落地</a:t>
            </a:r>
            <a:endParaRPr lang="zh-CN" altLang="en-US" sz="2000"/>
          </a:p>
          <a:p>
            <a:pPr algn="ctr">
              <a:spcBef>
                <a:spcPct val="0"/>
              </a:spcBef>
              <a:spcAft>
                <a:spcPct val="0"/>
              </a:spcAft>
            </a:pPr>
            <a:endParaRPr lang="zh-CN" altLang="en-US" sz="2000" b="1" dirty="0">
              <a:solidFill>
                <a:schemeClr val="accent1"/>
              </a:solidFill>
              <a:latin typeface="+mn-ea"/>
              <a:cs typeface="+mn-ea"/>
              <a:sym typeface="+mn-ea"/>
            </a:endParaRPr>
          </a:p>
        </p:txBody>
      </p:sp>
      <p:sp>
        <p:nvSpPr>
          <p:cNvPr id="45" name="矩形 44"/>
          <p:cNvSpPr/>
          <p:nvPr>
            <p:custDataLst>
              <p:tags r:id="rId14"/>
            </p:custDataLst>
          </p:nvPr>
        </p:nvSpPr>
        <p:spPr>
          <a:xfrm>
            <a:off x="3936365" y="5158105"/>
            <a:ext cx="4794250" cy="922655"/>
          </a:xfrm>
          <a:prstGeom prst="rect">
            <a:avLst/>
          </a:prstGeom>
          <a:noFill/>
          <a:extLst>
            <a:ext uri="{909E8E84-426E-40DD-AFC4-6F175D3DCCD1}">
              <a14:hiddenFill xmlns:a14="http://schemas.microsoft.com/office/drawing/2010/main">
                <a:solidFill>
                  <a:schemeClr val="accent1"/>
                </a:solidFill>
              </a14:hiddenFill>
            </a:ext>
          </a:extLst>
        </p:spPr>
        <p:txBody>
          <a:bodyPr wrap="square" lIns="0" tIns="0" rIns="0" bIns="0" rtlCol="0" anchor="t" anchorCtr="0">
            <a:noAutofit/>
          </a:bodyPr>
          <a:lstStyle/>
          <a:p>
            <a:pPr algn="ctr">
              <a:lnSpc>
                <a:spcPct val="150000"/>
              </a:lnSpc>
              <a:spcBef>
                <a:spcPct val="0"/>
              </a:spcBef>
              <a:spcAft>
                <a:spcPct val="0"/>
              </a:spcAft>
            </a:pPr>
            <a:r>
              <a:rPr lang="en-US" altLang="zh-CN" sz="1600">
                <a:sym typeface="+mn-ea"/>
              </a:rPr>
              <a:t>2022</a:t>
            </a:r>
            <a:r>
              <a:rPr lang="zh-CN" altLang="en-US" sz="1600">
                <a:sym typeface="+mn-ea"/>
              </a:rPr>
              <a:t>年至</a:t>
            </a:r>
            <a:r>
              <a:rPr lang="en-US" altLang="zh-CN" sz="1600">
                <a:sym typeface="+mn-ea"/>
              </a:rPr>
              <a:t>2023</a:t>
            </a:r>
            <a:r>
              <a:rPr lang="zh-CN" altLang="en-US" sz="1600">
                <a:sym typeface="+mn-ea"/>
              </a:rPr>
              <a:t>年全面推进</a:t>
            </a:r>
            <a:r>
              <a:rPr lang="en-US" altLang="zh-CN" sz="1600">
                <a:sym typeface="+mn-ea"/>
              </a:rPr>
              <a:t> “</a:t>
            </a:r>
            <a:r>
              <a:rPr lang="zh-CN" altLang="en-US" sz="1600">
                <a:sym typeface="+mn-ea"/>
              </a:rPr>
              <a:t>公积金贷款</a:t>
            </a:r>
            <a:r>
              <a:rPr lang="en-US" altLang="zh-CN" sz="1600">
                <a:sym typeface="+mn-ea"/>
              </a:rPr>
              <a:t> + </a:t>
            </a:r>
            <a:r>
              <a:rPr lang="zh-CN" altLang="en-US" sz="1600">
                <a:sym typeface="+mn-ea"/>
              </a:rPr>
              <a:t>不动产抵押登记</a:t>
            </a:r>
            <a:r>
              <a:rPr lang="en-US" altLang="zh-CN" sz="1600">
                <a:sym typeface="+mn-ea"/>
              </a:rPr>
              <a:t>” </a:t>
            </a:r>
            <a:r>
              <a:rPr lang="zh-CN" altLang="en-US" sz="1600">
                <a:sym typeface="+mn-ea"/>
              </a:rPr>
              <a:t>一站式服务。通过与南昌市不动产登记系统直连互通，实现全部贷款类型的</a:t>
            </a:r>
            <a:r>
              <a:rPr lang="zh-CN" altLang="en-US" sz="1600">
                <a:sym typeface="+mn-ea"/>
              </a:rPr>
              <a:t>抵押登记业务联办</a:t>
            </a:r>
            <a:r>
              <a:rPr lang="zh-CN" altLang="en-US" sz="1600">
                <a:sym typeface="+mn-ea"/>
              </a:rPr>
              <a:t>。</a:t>
            </a:r>
            <a:endParaRPr lang="zh-CN" altLang="en-US" sz="1600"/>
          </a:p>
          <a:p>
            <a:pPr algn="ctr">
              <a:lnSpc>
                <a:spcPct val="150000"/>
              </a:lnSpc>
              <a:spcBef>
                <a:spcPct val="0"/>
              </a:spcBef>
              <a:spcAft>
                <a:spcPct val="0"/>
              </a:spcAft>
            </a:pPr>
            <a:endParaRPr lang="zh-CN" altLang="en-US" sz="1600" dirty="0">
              <a:solidFill>
                <a:schemeClr val="tx1">
                  <a:lumMod val="85000"/>
                  <a:lumOff val="15000"/>
                </a:schemeClr>
              </a:solidFill>
              <a:latin typeface="+mn-ea"/>
              <a:cs typeface="+mn-ea"/>
              <a:sym typeface="+mn-ea"/>
            </a:endParaRPr>
          </a:p>
        </p:txBody>
      </p:sp>
      <p:sp>
        <p:nvSpPr>
          <p:cNvPr id="53" name="椭圆"/>
          <p:cNvSpPr/>
          <p:nvPr>
            <p:custDataLst>
              <p:tags r:id="rId15"/>
            </p:custDataLst>
          </p:nvPr>
        </p:nvSpPr>
        <p:spPr>
          <a:xfrm>
            <a:off x="8730225" y="3376740"/>
            <a:ext cx="1228993" cy="1229597"/>
          </a:xfrm>
          <a:prstGeom prst="ellipse">
            <a:avLst/>
          </a:prstGeom>
          <a:noFill/>
          <a:ln w="6350">
            <a:gradFill flip="none" rotWithShape="1">
              <a:gsLst>
                <a:gs pos="0">
                  <a:schemeClr val="accent1"/>
                </a:gs>
                <a:gs pos="88000">
                  <a:schemeClr val="accent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noAutofit/>
          </a:bodyPr>
          <a:p>
            <a:pPr algn="ctr"/>
            <a:endParaRPr lang="bg-BG" sz="2400" dirty="0">
              <a:solidFill>
                <a:prstClr val="white"/>
              </a:solidFill>
              <a:latin typeface="+mn-ea"/>
              <a:cs typeface="OPPOSans M" panose="00020600040101010101" pitchFamily="18" charset="-122"/>
              <a:sym typeface="OPPOSans M" panose="00020600040101010101" pitchFamily="18" charset="-122"/>
            </a:endParaRPr>
          </a:p>
        </p:txBody>
      </p:sp>
      <p:sp>
        <p:nvSpPr>
          <p:cNvPr id="8" name="椭圆 7"/>
          <p:cNvSpPr/>
          <p:nvPr>
            <p:custDataLst>
              <p:tags r:id="rId16"/>
            </p:custDataLst>
          </p:nvPr>
        </p:nvSpPr>
        <p:spPr>
          <a:xfrm>
            <a:off x="8844565" y="3491078"/>
            <a:ext cx="1001538" cy="1002143"/>
          </a:xfrm>
          <a:prstGeom prst="ellipse">
            <a:avLst/>
          </a:prstGeom>
          <a:solidFill>
            <a:schemeClr val="accent1"/>
          </a:solidFill>
        </p:spPr>
        <p:txBody>
          <a:bodyPr wrap="none" lIns="0" tIns="0" rIns="0" bIns="0" rtlCol="0" anchor="ctr" anchorCtr="0">
            <a:noAutofit/>
          </a:bodyPr>
          <a:p>
            <a:pPr algn="ctr">
              <a:spcBef>
                <a:spcPct val="0"/>
              </a:spcBef>
              <a:spcAft>
                <a:spcPct val="0"/>
              </a:spcAft>
            </a:pPr>
            <a:r>
              <a:rPr lang="en-US" altLang="zh-CN" sz="2400" b="1">
                <a:solidFill>
                  <a:srgbClr val="FFFFFF"/>
                </a:solidFill>
                <a:latin typeface="+mn-ea"/>
                <a:cs typeface="+mn-ea"/>
                <a:sym typeface="+mn-ea"/>
              </a:rPr>
              <a:t>03</a:t>
            </a:r>
            <a:endParaRPr lang="en-US" altLang="zh-CN" sz="2400" b="1">
              <a:solidFill>
                <a:srgbClr val="FFFFFF"/>
              </a:solidFill>
              <a:latin typeface="+mn-ea"/>
              <a:cs typeface="+mn-ea"/>
              <a:sym typeface="+mn-ea"/>
            </a:endParaRPr>
          </a:p>
        </p:txBody>
      </p:sp>
      <p:sp>
        <p:nvSpPr>
          <p:cNvPr id="52" name="弧形 85"/>
          <p:cNvSpPr/>
          <p:nvPr>
            <p:custDataLst>
              <p:tags r:id="rId17"/>
            </p:custDataLst>
          </p:nvPr>
        </p:nvSpPr>
        <p:spPr>
          <a:xfrm rot="16200000">
            <a:off x="8639736" y="3329044"/>
            <a:ext cx="1320090" cy="1320097"/>
          </a:xfrm>
          <a:prstGeom prst="arc">
            <a:avLst>
              <a:gd name="adj1" fmla="val 2657162"/>
              <a:gd name="adj2" fmla="val 8176062"/>
            </a:avLst>
          </a:prstGeom>
          <a:noFill/>
          <a:ln w="381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2400" b="0" i="0" baseline="0" noProof="0" dirty="0">
              <a:ln>
                <a:noFill/>
              </a:ln>
              <a:solidFill>
                <a:prstClr val="white"/>
              </a:solidFill>
              <a:effectLst/>
              <a:uLnTx/>
              <a:uFillTx/>
              <a:latin typeface="+mn-ea"/>
              <a:cs typeface="OPPOSans M" panose="00020600040101010101" pitchFamily="18" charset="-122"/>
              <a:sym typeface="OPPOSans M" panose="00020600040101010101" pitchFamily="18" charset="-122"/>
            </a:endParaRPr>
          </a:p>
        </p:txBody>
      </p:sp>
      <p:cxnSp>
        <p:nvCxnSpPr>
          <p:cNvPr id="5" name="直接连接符 4"/>
          <p:cNvCxnSpPr>
            <a:endCxn id="53" idx="2"/>
          </p:cNvCxnSpPr>
          <p:nvPr>
            <p:custDataLst>
              <p:tags r:id="rId18"/>
            </p:custDataLst>
          </p:nvPr>
        </p:nvCxnSpPr>
        <p:spPr>
          <a:xfrm flipV="1">
            <a:off x="6822758" y="3991697"/>
            <a:ext cx="1906905" cy="12065"/>
          </a:xfrm>
          <a:prstGeom prst="line">
            <a:avLst/>
          </a:prstGeom>
          <a:ln w="15875">
            <a:solidFill>
              <a:schemeClr val="accent1"/>
            </a:solidFill>
            <a:tailEnd type="oval"/>
          </a:ln>
        </p:spPr>
        <p:style>
          <a:lnRef idx="1">
            <a:schemeClr val="accent1"/>
          </a:lnRef>
          <a:fillRef idx="0">
            <a:schemeClr val="accent1"/>
          </a:fillRef>
          <a:effectRef idx="0">
            <a:schemeClr val="accent1"/>
          </a:effectRef>
          <a:fontRef idx="minor">
            <a:schemeClr val="tx1"/>
          </a:fontRef>
        </p:style>
      </p:cxnSp>
    </p:spTree>
    <p:custDataLst>
      <p:tags r:id="rId19"/>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9600" y="608330"/>
            <a:ext cx="6527165" cy="763270"/>
          </a:xfrm>
        </p:spPr>
        <p:txBody>
          <a:bodyPr/>
          <a:lstStyle/>
          <a:p>
            <a:r>
              <a:rPr lang="zh-CN" altLang="en-US">
                <a:sym typeface="+mn-ea"/>
              </a:rPr>
              <a:t>证照核验数字化</a:t>
            </a:r>
            <a:endParaRPr lang="zh-CN" altLang="en-US"/>
          </a:p>
        </p:txBody>
      </p:sp>
      <p:sp>
        <p:nvSpPr>
          <p:cNvPr id="11" name="任意多边形: 形状 7"/>
          <p:cNvSpPr/>
          <p:nvPr>
            <p:custDataLst>
              <p:tags r:id="rId2"/>
            </p:custDataLst>
          </p:nvPr>
        </p:nvSpPr>
        <p:spPr>
          <a:xfrm>
            <a:off x="1316355" y="1419225"/>
            <a:ext cx="9941560" cy="4529455"/>
          </a:xfrm>
          <a:custGeom>
            <a:avLst/>
            <a:gdLst>
              <a:gd name="connsiteX0" fmla="*/ 1309688 w 6238875"/>
              <a:gd name="connsiteY0" fmla="*/ 666750 h 2842164"/>
              <a:gd name="connsiteX1" fmla="*/ 0 w 6238875"/>
              <a:gd name="connsiteY1" fmla="*/ 1662113 h 2842164"/>
              <a:gd name="connsiteX2" fmla="*/ 1281113 w 6238875"/>
              <a:gd name="connsiteY2" fmla="*/ 2400300 h 2842164"/>
              <a:gd name="connsiteX3" fmla="*/ 3167063 w 6238875"/>
              <a:gd name="connsiteY3" fmla="*/ 2842165 h 2842164"/>
              <a:gd name="connsiteX4" fmla="*/ 6238875 w 6238875"/>
              <a:gd name="connsiteY4" fmla="*/ 2690813 h 2842164"/>
              <a:gd name="connsiteX5" fmla="*/ 5176838 w 6238875"/>
              <a:gd name="connsiteY5" fmla="*/ 666750 h 2842164"/>
              <a:gd name="connsiteX6" fmla="*/ 4081463 w 6238875"/>
              <a:gd name="connsiteY6" fmla="*/ 0 h 2842164"/>
              <a:gd name="connsiteX7" fmla="*/ 1309688 w 6238875"/>
              <a:gd name="connsiteY7" fmla="*/ 666750 h 2842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38875" h="2842164">
                <a:moveTo>
                  <a:pt x="1309688" y="666750"/>
                </a:moveTo>
                <a:lnTo>
                  <a:pt x="0" y="1662113"/>
                </a:lnTo>
                <a:lnTo>
                  <a:pt x="1281113" y="2400300"/>
                </a:lnTo>
                <a:lnTo>
                  <a:pt x="3167063" y="2842165"/>
                </a:lnTo>
                <a:lnTo>
                  <a:pt x="6238875" y="2690813"/>
                </a:lnTo>
                <a:lnTo>
                  <a:pt x="5176838" y="666750"/>
                </a:lnTo>
                <a:lnTo>
                  <a:pt x="4081463" y="0"/>
                </a:lnTo>
                <a:lnTo>
                  <a:pt x="1309688" y="666750"/>
                </a:lnTo>
                <a:close/>
              </a:path>
            </a:pathLst>
          </a:custGeom>
          <a:noFill/>
          <a:ln w="9525" cap="flat">
            <a:solidFill>
              <a:schemeClr val="accent1">
                <a:lumMod val="40000"/>
                <a:lumOff val="60000"/>
                <a:alpha val="7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3" name="任意多边形: 形状 8"/>
          <p:cNvSpPr/>
          <p:nvPr>
            <p:custDataLst>
              <p:tags r:id="rId3"/>
            </p:custDataLst>
          </p:nvPr>
        </p:nvSpPr>
        <p:spPr>
          <a:xfrm>
            <a:off x="3357880" y="2482215"/>
            <a:ext cx="1570990" cy="2762250"/>
          </a:xfrm>
          <a:custGeom>
            <a:avLst/>
            <a:gdLst>
              <a:gd name="connsiteX0" fmla="*/ 985838 w 985837"/>
              <a:gd name="connsiteY0" fmla="*/ 1604963 h 1733550"/>
              <a:gd name="connsiteX1" fmla="*/ 0 w 985837"/>
              <a:gd name="connsiteY1" fmla="*/ 1733550 h 1733550"/>
              <a:gd name="connsiteX2" fmla="*/ 28575 w 985837"/>
              <a:gd name="connsiteY2" fmla="*/ 0 h 1733550"/>
              <a:gd name="connsiteX3" fmla="*/ 985838 w 985837"/>
              <a:gd name="connsiteY3" fmla="*/ 1604963 h 1733550"/>
            </a:gdLst>
            <a:ahLst/>
            <a:cxnLst>
              <a:cxn ang="0">
                <a:pos x="connsiteX0" y="connsiteY0"/>
              </a:cxn>
              <a:cxn ang="0">
                <a:pos x="connsiteX1" y="connsiteY1"/>
              </a:cxn>
              <a:cxn ang="0">
                <a:pos x="connsiteX2" y="connsiteY2"/>
              </a:cxn>
              <a:cxn ang="0">
                <a:pos x="connsiteX3" y="connsiteY3"/>
              </a:cxn>
            </a:cxnLst>
            <a:rect l="l" t="t" r="r" b="b"/>
            <a:pathLst>
              <a:path w="985837" h="1733550">
                <a:moveTo>
                  <a:pt x="985838" y="1604963"/>
                </a:moveTo>
                <a:lnTo>
                  <a:pt x="0" y="1733550"/>
                </a:lnTo>
                <a:lnTo>
                  <a:pt x="28575" y="0"/>
                </a:lnTo>
                <a:lnTo>
                  <a:pt x="985838" y="1604963"/>
                </a:lnTo>
                <a:close/>
              </a:path>
            </a:pathLst>
          </a:custGeom>
          <a:noFill/>
          <a:ln w="9525" cap="flat">
            <a:solidFill>
              <a:schemeClr val="accent1">
                <a:lumMod val="40000"/>
                <a:lumOff val="60000"/>
                <a:alpha val="7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任意多边形: 形状 9"/>
          <p:cNvSpPr/>
          <p:nvPr>
            <p:custDataLst>
              <p:tags r:id="rId4"/>
            </p:custDataLst>
          </p:nvPr>
        </p:nvSpPr>
        <p:spPr>
          <a:xfrm>
            <a:off x="3403600" y="2482215"/>
            <a:ext cx="5654040" cy="3466465"/>
          </a:xfrm>
          <a:custGeom>
            <a:avLst/>
            <a:gdLst>
              <a:gd name="connsiteX0" fmla="*/ 0 w 3548062"/>
              <a:gd name="connsiteY0" fmla="*/ 0 h 2175414"/>
              <a:gd name="connsiteX1" fmla="*/ 1866900 w 3548062"/>
              <a:gd name="connsiteY1" fmla="*/ 511874 h 2175414"/>
              <a:gd name="connsiteX2" fmla="*/ 957263 w 3548062"/>
              <a:gd name="connsiteY2" fmla="*/ 1604963 h 2175414"/>
              <a:gd name="connsiteX3" fmla="*/ 1857375 w 3548062"/>
              <a:gd name="connsiteY3" fmla="*/ 2175415 h 2175414"/>
              <a:gd name="connsiteX4" fmla="*/ 3548063 w 3548062"/>
              <a:gd name="connsiteY4" fmla="*/ 1509713 h 2175414"/>
              <a:gd name="connsiteX5" fmla="*/ 1866900 w 3548062"/>
              <a:gd name="connsiteY5" fmla="*/ 511874 h 2175414"/>
              <a:gd name="connsiteX6" fmla="*/ 1866900 w 3548062"/>
              <a:gd name="connsiteY6" fmla="*/ 2056543 h 217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8062" h="2175414">
                <a:moveTo>
                  <a:pt x="0" y="0"/>
                </a:moveTo>
                <a:lnTo>
                  <a:pt x="1866900" y="511874"/>
                </a:lnTo>
                <a:lnTo>
                  <a:pt x="957263" y="1604963"/>
                </a:lnTo>
                <a:lnTo>
                  <a:pt x="1857375" y="2175415"/>
                </a:lnTo>
                <a:lnTo>
                  <a:pt x="3548063" y="1509713"/>
                </a:lnTo>
                <a:lnTo>
                  <a:pt x="1866900" y="511874"/>
                </a:lnTo>
                <a:lnTo>
                  <a:pt x="1866900" y="2056543"/>
                </a:lnTo>
              </a:path>
            </a:pathLst>
          </a:custGeom>
          <a:noFill/>
          <a:ln w="9525" cap="flat">
            <a:solidFill>
              <a:schemeClr val="accent1">
                <a:lumMod val="40000"/>
                <a:lumOff val="60000"/>
                <a:alpha val="7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5" name="任意多边形: 形状 10"/>
          <p:cNvSpPr/>
          <p:nvPr>
            <p:custDataLst>
              <p:tags r:id="rId5"/>
            </p:custDataLst>
          </p:nvPr>
        </p:nvSpPr>
        <p:spPr>
          <a:xfrm>
            <a:off x="6377940" y="1419225"/>
            <a:ext cx="4879975" cy="4288155"/>
          </a:xfrm>
          <a:custGeom>
            <a:avLst/>
            <a:gdLst>
              <a:gd name="connsiteX0" fmla="*/ 904875 w 3062287"/>
              <a:gd name="connsiteY0" fmla="*/ 0 h 2690812"/>
              <a:gd name="connsiteX1" fmla="*/ 0 w 3062287"/>
              <a:gd name="connsiteY1" fmla="*/ 1178624 h 2690812"/>
              <a:gd name="connsiteX2" fmla="*/ 2000250 w 3062287"/>
              <a:gd name="connsiteY2" fmla="*/ 742950 h 2690812"/>
              <a:gd name="connsiteX3" fmla="*/ 1681163 w 3062287"/>
              <a:gd name="connsiteY3" fmla="*/ 2176463 h 2690812"/>
              <a:gd name="connsiteX4" fmla="*/ 3062288 w 3062287"/>
              <a:gd name="connsiteY4" fmla="*/ 2690813 h 2690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2287" h="2690812">
                <a:moveTo>
                  <a:pt x="904875" y="0"/>
                </a:moveTo>
                <a:lnTo>
                  <a:pt x="0" y="1178624"/>
                </a:lnTo>
                <a:lnTo>
                  <a:pt x="2000250" y="742950"/>
                </a:lnTo>
                <a:lnTo>
                  <a:pt x="1681163" y="2176463"/>
                </a:lnTo>
                <a:lnTo>
                  <a:pt x="3062288" y="2690813"/>
                </a:lnTo>
              </a:path>
            </a:pathLst>
          </a:custGeom>
          <a:noFill/>
          <a:ln w="9525" cap="flat">
            <a:solidFill>
              <a:schemeClr val="accent1">
                <a:lumMod val="40000"/>
                <a:lumOff val="60000"/>
                <a:alpha val="7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 name="任意多边形: 形状 12"/>
          <p:cNvSpPr/>
          <p:nvPr>
            <p:custDataLst>
              <p:tags r:id="rId6"/>
            </p:custDataLst>
          </p:nvPr>
        </p:nvSpPr>
        <p:spPr>
          <a:xfrm>
            <a:off x="4966970" y="1965960"/>
            <a:ext cx="2823210" cy="2823210"/>
          </a:xfrm>
          <a:custGeom>
            <a:avLst/>
            <a:gdLst>
              <a:gd name="connsiteX0" fmla="*/ 1771650 w 1771650"/>
              <a:gd name="connsiteY0" fmla="*/ 885825 h 1771650"/>
              <a:gd name="connsiteX1" fmla="*/ 885825 w 1771650"/>
              <a:gd name="connsiteY1" fmla="*/ 1771650 h 1771650"/>
              <a:gd name="connsiteX2" fmla="*/ 0 w 1771650"/>
              <a:gd name="connsiteY2" fmla="*/ 885825 h 1771650"/>
              <a:gd name="connsiteX3" fmla="*/ 885825 w 1771650"/>
              <a:gd name="connsiteY3" fmla="*/ 0 h 1771650"/>
              <a:gd name="connsiteX4" fmla="*/ 1771650 w 1771650"/>
              <a:gd name="connsiteY4" fmla="*/ 885825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771650">
                <a:moveTo>
                  <a:pt x="1771650" y="885825"/>
                </a:moveTo>
                <a:cubicBezTo>
                  <a:pt x="1771650" y="1375053"/>
                  <a:pt x="1375053" y="1771650"/>
                  <a:pt x="885825" y="1771650"/>
                </a:cubicBezTo>
                <a:cubicBezTo>
                  <a:pt x="396597" y="1771650"/>
                  <a:pt x="0" y="1375053"/>
                  <a:pt x="0" y="885825"/>
                </a:cubicBezTo>
                <a:cubicBezTo>
                  <a:pt x="0" y="396597"/>
                  <a:pt x="396597" y="0"/>
                  <a:pt x="885825" y="0"/>
                </a:cubicBezTo>
                <a:cubicBezTo>
                  <a:pt x="1375053" y="0"/>
                  <a:pt x="1771650" y="396597"/>
                  <a:pt x="1771650" y="885825"/>
                </a:cubicBezTo>
                <a:close/>
              </a:path>
            </a:pathLst>
          </a:custGeom>
          <a:gradFill>
            <a:gsLst>
              <a:gs pos="100000">
                <a:schemeClr val="accent1">
                  <a:lumMod val="60000"/>
                  <a:lumOff val="40000"/>
                </a:schemeClr>
              </a:gs>
              <a:gs pos="16000">
                <a:schemeClr val="accent1"/>
              </a:gs>
            </a:gsLst>
            <a:path path="circle">
              <a:fillToRect l="100000" t="100000"/>
            </a:path>
            <a:tileRect r="-100000" b="-100000"/>
          </a:gradFill>
          <a:ln w="25400" cap="flat">
            <a:noFill/>
            <a:prstDash val="solid"/>
            <a:miter/>
          </a:ln>
          <a:effectLst>
            <a:outerShdw blurRad="762000" dist="368300" dir="2100000" sx="102000" sy="102000" algn="ctr" rotWithShape="0">
              <a:schemeClr val="accent1">
                <a:lumMod val="75000"/>
                <a:alpha val="40000"/>
              </a:schemeClr>
            </a:outerShdw>
          </a:effectLst>
        </p:spPr>
        <p:txBody>
          <a:bodyPr rot="0" spcFirstLastPara="0" vertOverflow="overflow" horzOverflow="overflow" vert="horz" wrap="square" lIns="360045" tIns="935990" rIns="360045"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sz="2600" b="1">
                <a:solidFill>
                  <a:srgbClr val="FFFFFF"/>
                </a:solidFill>
                <a:sym typeface="+mn-ea"/>
              </a:rPr>
              <a:t>贷款申请信息</a:t>
            </a:r>
            <a:endParaRPr lang="zh-CN" altLang="en-US" sz="2600" b="1">
              <a:solidFill>
                <a:srgbClr val="FFFFFF"/>
              </a:solidFill>
              <a:sym typeface="+mn-ea"/>
            </a:endParaRPr>
          </a:p>
        </p:txBody>
      </p:sp>
      <p:sp useBgFill="1">
        <p:nvSpPr>
          <p:cNvPr id="17" name="任意多边形: 形状 19"/>
          <p:cNvSpPr/>
          <p:nvPr>
            <p:custDataLst>
              <p:tags r:id="rId7"/>
            </p:custDataLst>
          </p:nvPr>
        </p:nvSpPr>
        <p:spPr>
          <a:xfrm>
            <a:off x="1172210" y="3923665"/>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useBgFill="1">
        <p:nvSpPr>
          <p:cNvPr id="18" name="任意多边形: 形状 20"/>
          <p:cNvSpPr/>
          <p:nvPr>
            <p:custDataLst>
              <p:tags r:id="rId8"/>
            </p:custDataLst>
          </p:nvPr>
        </p:nvSpPr>
        <p:spPr>
          <a:xfrm>
            <a:off x="7713980" y="1313180"/>
            <a:ext cx="212725" cy="212725"/>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useBgFill="1">
        <p:nvSpPr>
          <p:cNvPr id="19" name="任意多边形: 形状 21"/>
          <p:cNvSpPr/>
          <p:nvPr>
            <p:custDataLst>
              <p:tags r:id="rId9"/>
            </p:custDataLst>
          </p:nvPr>
        </p:nvSpPr>
        <p:spPr>
          <a:xfrm>
            <a:off x="11113770" y="5563235"/>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useBgFill="1">
        <p:nvSpPr>
          <p:cNvPr id="20" name="任意多边形: 形状 22"/>
          <p:cNvSpPr/>
          <p:nvPr>
            <p:custDataLst>
              <p:tags r:id="rId10"/>
            </p:custDataLst>
          </p:nvPr>
        </p:nvSpPr>
        <p:spPr>
          <a:xfrm>
            <a:off x="4784725" y="4895215"/>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ln w="12700" cap="flat">
            <a:gradFill>
              <a:gsLst>
                <a:gs pos="0">
                  <a:schemeClr val="accent1">
                    <a:alpha val="40000"/>
                  </a:schemeClr>
                </a:gs>
                <a:gs pos="100000">
                  <a:schemeClr val="accent1">
                    <a:alpha val="25000"/>
                  </a:schemeClr>
                </a:gs>
              </a:gsLst>
              <a:lin ang="0" scaled="0"/>
            </a:grad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pic>
        <p:nvPicPr>
          <p:cNvPr id="21" name="图片 20" descr="建筑"/>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5921375" y="2326005"/>
            <a:ext cx="914400" cy="914400"/>
          </a:xfrm>
          <a:prstGeom prst="rect">
            <a:avLst/>
          </a:prstGeom>
        </p:spPr>
      </p:pic>
      <p:sp>
        <p:nvSpPr>
          <p:cNvPr id="22" name="任意多边形: 形状 21"/>
          <p:cNvSpPr/>
          <p:nvPr>
            <p:custDataLst>
              <p:tags r:id="rId14"/>
            </p:custDataLst>
          </p:nvPr>
        </p:nvSpPr>
        <p:spPr>
          <a:xfrm>
            <a:off x="11296650" y="1821180"/>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lumMod val="60000"/>
                  <a:lumOff val="40000"/>
                  <a:alpha val="9000"/>
                </a:schemeClr>
              </a:gs>
              <a:gs pos="0">
                <a:schemeClr val="accent1">
                  <a:alpha val="20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23" name="任意多边形: 形状 21"/>
          <p:cNvSpPr/>
          <p:nvPr>
            <p:custDataLst>
              <p:tags r:id="rId15"/>
            </p:custDataLst>
          </p:nvPr>
        </p:nvSpPr>
        <p:spPr>
          <a:xfrm>
            <a:off x="502285" y="1525905"/>
            <a:ext cx="958215" cy="958215"/>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lumMod val="20000"/>
                  <a:lumOff val="80000"/>
                  <a:alpha val="21000"/>
                </a:schemeClr>
              </a:gs>
              <a:gs pos="0">
                <a:schemeClr val="accent1">
                  <a:lumMod val="40000"/>
                  <a:lumOff val="60000"/>
                  <a:alpha val="19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24" name="任意多边形: 形状 21"/>
          <p:cNvSpPr/>
          <p:nvPr>
            <p:custDataLst>
              <p:tags r:id="rId16"/>
            </p:custDataLst>
          </p:nvPr>
        </p:nvSpPr>
        <p:spPr>
          <a:xfrm>
            <a:off x="1016000" y="5381625"/>
            <a:ext cx="469900" cy="46990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lumMod val="20000"/>
                  <a:lumOff val="80000"/>
                  <a:alpha val="21000"/>
                </a:schemeClr>
              </a:gs>
              <a:gs pos="0">
                <a:schemeClr val="accent1">
                  <a:lumMod val="40000"/>
                  <a:lumOff val="60000"/>
                  <a:alpha val="19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25" name="任意多边形: 形状 21"/>
          <p:cNvSpPr/>
          <p:nvPr>
            <p:custDataLst>
              <p:tags r:id="rId17"/>
            </p:custDataLst>
          </p:nvPr>
        </p:nvSpPr>
        <p:spPr>
          <a:xfrm>
            <a:off x="1961515" y="5563235"/>
            <a:ext cx="203200" cy="20320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lumMod val="60000"/>
                  <a:lumOff val="40000"/>
                  <a:alpha val="9000"/>
                </a:schemeClr>
              </a:gs>
              <a:gs pos="0">
                <a:schemeClr val="accent1">
                  <a:alpha val="20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26" name="任意多边形: 形状 21"/>
          <p:cNvSpPr/>
          <p:nvPr>
            <p:custDataLst>
              <p:tags r:id="rId18"/>
            </p:custDataLst>
          </p:nvPr>
        </p:nvSpPr>
        <p:spPr>
          <a:xfrm>
            <a:off x="10425430" y="3037205"/>
            <a:ext cx="203200" cy="20320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lumMod val="60000"/>
                  <a:lumOff val="40000"/>
                  <a:alpha val="9000"/>
                </a:schemeClr>
              </a:gs>
              <a:gs pos="0">
                <a:schemeClr val="accent1">
                  <a:alpha val="20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useBgFill="1">
        <p:nvSpPr>
          <p:cNvPr id="27" name="任意多边形: 形状 13"/>
          <p:cNvSpPr/>
          <p:nvPr>
            <p:custDataLst>
              <p:tags r:id="rId19"/>
            </p:custDataLst>
          </p:nvPr>
        </p:nvSpPr>
        <p:spPr>
          <a:xfrm>
            <a:off x="2644775" y="1722755"/>
            <a:ext cx="1517650" cy="1517650"/>
          </a:xfrm>
          <a:custGeom>
            <a:avLst/>
            <a:gdLst>
              <a:gd name="connsiteX0" fmla="*/ 952500 w 952500"/>
              <a:gd name="connsiteY0" fmla="*/ 476250 h 952500"/>
              <a:gd name="connsiteX1" fmla="*/ 476250 w 952500"/>
              <a:gd name="connsiteY1" fmla="*/ 952500 h 952500"/>
              <a:gd name="connsiteX2" fmla="*/ 0 w 952500"/>
              <a:gd name="connsiteY2" fmla="*/ 476250 h 952500"/>
              <a:gd name="connsiteX3" fmla="*/ 476250 w 952500"/>
              <a:gd name="connsiteY3" fmla="*/ 0 h 952500"/>
              <a:gd name="connsiteX4" fmla="*/ 952500 w 952500"/>
              <a:gd name="connsiteY4" fmla="*/ 476250 h 95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952500">
                <a:moveTo>
                  <a:pt x="952500" y="476250"/>
                </a:moveTo>
                <a:cubicBezTo>
                  <a:pt x="952500" y="739276"/>
                  <a:pt x="739276" y="952500"/>
                  <a:pt x="476250" y="952500"/>
                </a:cubicBezTo>
                <a:cubicBezTo>
                  <a:pt x="213224" y="952500"/>
                  <a:pt x="0" y="739276"/>
                  <a:pt x="0" y="476250"/>
                </a:cubicBezTo>
                <a:cubicBezTo>
                  <a:pt x="0" y="213224"/>
                  <a:pt x="213224" y="0"/>
                  <a:pt x="476250" y="0"/>
                </a:cubicBezTo>
                <a:cubicBezTo>
                  <a:pt x="739276" y="0"/>
                  <a:pt x="952500" y="213224"/>
                  <a:pt x="952500" y="476250"/>
                </a:cubicBezTo>
                <a:close/>
              </a:path>
            </a:pathLst>
          </a:custGeom>
          <a:ln w="12700" cap="flat">
            <a:gradFill>
              <a:gsLst>
                <a:gs pos="0">
                  <a:schemeClr val="accent1">
                    <a:lumMod val="40000"/>
                    <a:lumOff val="60000"/>
                  </a:schemeClr>
                </a:gs>
                <a:gs pos="100000">
                  <a:schemeClr val="accent1">
                    <a:alpha val="40000"/>
                  </a:schemeClr>
                </a:gs>
              </a:gsLst>
              <a:lin ang="0" scaled="0"/>
            </a:grad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lumMod val="90000"/>
                </a:schemeClr>
              </a:solidFill>
              <a:sym typeface="+mn-ea"/>
            </a:endParaRPr>
          </a:p>
        </p:txBody>
      </p:sp>
      <p:sp useBgFill="1">
        <p:nvSpPr>
          <p:cNvPr id="28" name="任意多边形: 形状 14"/>
          <p:cNvSpPr/>
          <p:nvPr>
            <p:custDataLst>
              <p:tags r:id="rId20"/>
            </p:custDataLst>
          </p:nvPr>
        </p:nvSpPr>
        <p:spPr>
          <a:xfrm>
            <a:off x="8867140" y="1905000"/>
            <a:ext cx="1396365" cy="1396365"/>
          </a:xfrm>
          <a:custGeom>
            <a:avLst/>
            <a:gdLst>
              <a:gd name="connsiteX0" fmla="*/ 876300 w 876300"/>
              <a:gd name="connsiteY0" fmla="*/ 438150 h 876300"/>
              <a:gd name="connsiteX1" fmla="*/ 438150 w 876300"/>
              <a:gd name="connsiteY1" fmla="*/ 876300 h 876300"/>
              <a:gd name="connsiteX2" fmla="*/ 0 w 876300"/>
              <a:gd name="connsiteY2" fmla="*/ 438150 h 876300"/>
              <a:gd name="connsiteX3" fmla="*/ 438150 w 876300"/>
              <a:gd name="connsiteY3" fmla="*/ 0 h 876300"/>
              <a:gd name="connsiteX4" fmla="*/ 876300 w 876300"/>
              <a:gd name="connsiteY4" fmla="*/ 438150 h 87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300" h="876300">
                <a:moveTo>
                  <a:pt x="876300" y="438150"/>
                </a:moveTo>
                <a:cubicBezTo>
                  <a:pt x="876300" y="680134"/>
                  <a:pt x="680134" y="876300"/>
                  <a:pt x="438150" y="876300"/>
                </a:cubicBezTo>
                <a:cubicBezTo>
                  <a:pt x="196167" y="876300"/>
                  <a:pt x="0" y="680134"/>
                  <a:pt x="0" y="438150"/>
                </a:cubicBezTo>
                <a:cubicBezTo>
                  <a:pt x="0" y="196166"/>
                  <a:pt x="196167" y="0"/>
                  <a:pt x="438150" y="0"/>
                </a:cubicBezTo>
                <a:cubicBezTo>
                  <a:pt x="680134" y="0"/>
                  <a:pt x="876300" y="196166"/>
                  <a:pt x="876300" y="438150"/>
                </a:cubicBezTo>
                <a:close/>
              </a:path>
            </a:pathLst>
          </a:custGeom>
          <a:ln w="12700" cap="flat">
            <a:gradFill>
              <a:gsLst>
                <a:gs pos="0">
                  <a:schemeClr val="accent1">
                    <a:lumMod val="20000"/>
                    <a:lumOff val="80000"/>
                  </a:schemeClr>
                </a:gs>
                <a:gs pos="100000">
                  <a:schemeClr val="accent1">
                    <a:lumMod val="60000"/>
                    <a:lumOff val="40000"/>
                    <a:alpha val="7000"/>
                  </a:schemeClr>
                </a:gs>
              </a:gsLst>
              <a:lin ang="180000" scaled="1"/>
            </a:grad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lumMod val="90000"/>
                </a:schemeClr>
              </a:solidFill>
              <a:sym typeface="+mn-ea"/>
            </a:endParaRPr>
          </a:p>
        </p:txBody>
      </p:sp>
      <p:sp useBgFill="1">
        <p:nvSpPr>
          <p:cNvPr id="29" name="任意多边形: 形状 15"/>
          <p:cNvSpPr/>
          <p:nvPr>
            <p:custDataLst>
              <p:tags r:id="rId21"/>
            </p:custDataLst>
          </p:nvPr>
        </p:nvSpPr>
        <p:spPr>
          <a:xfrm>
            <a:off x="8518525" y="4349115"/>
            <a:ext cx="1077595" cy="1077595"/>
          </a:xfrm>
          <a:custGeom>
            <a:avLst/>
            <a:gdLst>
              <a:gd name="connsiteX0" fmla="*/ 676275 w 676275"/>
              <a:gd name="connsiteY0" fmla="*/ 338138 h 676275"/>
              <a:gd name="connsiteX1" fmla="*/ 338138 w 676275"/>
              <a:gd name="connsiteY1" fmla="*/ 676275 h 676275"/>
              <a:gd name="connsiteX2" fmla="*/ 0 w 676275"/>
              <a:gd name="connsiteY2" fmla="*/ 338138 h 676275"/>
              <a:gd name="connsiteX3" fmla="*/ 338138 w 676275"/>
              <a:gd name="connsiteY3" fmla="*/ 0 h 676275"/>
              <a:gd name="connsiteX4" fmla="*/ 676275 w 676275"/>
              <a:gd name="connsiteY4" fmla="*/ 338138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676275">
                <a:moveTo>
                  <a:pt x="676275" y="338138"/>
                </a:moveTo>
                <a:cubicBezTo>
                  <a:pt x="676275" y="524886"/>
                  <a:pt x="524885" y="676275"/>
                  <a:pt x="338138" y="676275"/>
                </a:cubicBezTo>
                <a:cubicBezTo>
                  <a:pt x="151389" y="676275"/>
                  <a:pt x="0" y="524886"/>
                  <a:pt x="0" y="338138"/>
                </a:cubicBezTo>
                <a:cubicBezTo>
                  <a:pt x="0" y="151389"/>
                  <a:pt x="151389" y="0"/>
                  <a:pt x="338138" y="0"/>
                </a:cubicBezTo>
                <a:cubicBezTo>
                  <a:pt x="524885" y="0"/>
                  <a:pt x="676275" y="151389"/>
                  <a:pt x="676275" y="338138"/>
                </a:cubicBezTo>
                <a:close/>
              </a:path>
            </a:pathLst>
          </a:custGeom>
          <a:ln w="12700" cap="flat">
            <a:gradFill>
              <a:gsLst>
                <a:gs pos="0">
                  <a:schemeClr val="accent1">
                    <a:lumMod val="40000"/>
                    <a:lumOff val="60000"/>
                  </a:schemeClr>
                </a:gs>
                <a:gs pos="100000">
                  <a:schemeClr val="accent1">
                    <a:alpha val="40000"/>
                  </a:schemeClr>
                </a:gs>
              </a:gsLst>
              <a:lin ang="0" scaled="0"/>
            </a:grad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b="1">
              <a:solidFill>
                <a:schemeClr val="accent1">
                  <a:lumMod val="90000"/>
                </a:schemeClr>
              </a:solidFill>
              <a:sym typeface="+mn-ea"/>
            </a:endParaRPr>
          </a:p>
        </p:txBody>
      </p:sp>
      <p:sp useBgFill="1">
        <p:nvSpPr>
          <p:cNvPr id="31" name="任意多边形: 形状 18"/>
          <p:cNvSpPr/>
          <p:nvPr>
            <p:custDataLst>
              <p:tags r:id="rId22"/>
            </p:custDataLst>
          </p:nvPr>
        </p:nvSpPr>
        <p:spPr>
          <a:xfrm>
            <a:off x="2599055" y="4485640"/>
            <a:ext cx="1426845" cy="1426845"/>
          </a:xfrm>
          <a:custGeom>
            <a:avLst/>
            <a:gdLst>
              <a:gd name="connsiteX0" fmla="*/ 895350 w 895350"/>
              <a:gd name="connsiteY0" fmla="*/ 447675 h 895350"/>
              <a:gd name="connsiteX1" fmla="*/ 447675 w 895350"/>
              <a:gd name="connsiteY1" fmla="*/ 895350 h 895350"/>
              <a:gd name="connsiteX2" fmla="*/ 0 w 895350"/>
              <a:gd name="connsiteY2" fmla="*/ 447675 h 895350"/>
              <a:gd name="connsiteX3" fmla="*/ 447675 w 895350"/>
              <a:gd name="connsiteY3" fmla="*/ 0 h 895350"/>
              <a:gd name="connsiteX4" fmla="*/ 895350 w 895350"/>
              <a:gd name="connsiteY4" fmla="*/ 447675 h 895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895350">
                <a:moveTo>
                  <a:pt x="895350" y="447675"/>
                </a:moveTo>
                <a:cubicBezTo>
                  <a:pt x="895350" y="694919"/>
                  <a:pt x="694919" y="895350"/>
                  <a:pt x="447675" y="895350"/>
                </a:cubicBezTo>
                <a:cubicBezTo>
                  <a:pt x="200431" y="895350"/>
                  <a:pt x="0" y="694919"/>
                  <a:pt x="0" y="447675"/>
                </a:cubicBezTo>
                <a:cubicBezTo>
                  <a:pt x="0" y="200431"/>
                  <a:pt x="200431" y="0"/>
                  <a:pt x="447675" y="0"/>
                </a:cubicBezTo>
                <a:cubicBezTo>
                  <a:pt x="694919" y="0"/>
                  <a:pt x="895350" y="200431"/>
                  <a:pt x="895350" y="447675"/>
                </a:cubicBezTo>
                <a:close/>
              </a:path>
            </a:pathLst>
          </a:custGeom>
          <a:ln w="12700" cap="flat">
            <a:gradFill>
              <a:gsLst>
                <a:gs pos="0">
                  <a:schemeClr val="accent1">
                    <a:lumMod val="20000"/>
                    <a:lumOff val="80000"/>
                  </a:schemeClr>
                </a:gs>
                <a:gs pos="100000">
                  <a:schemeClr val="accent1">
                    <a:lumMod val="60000"/>
                    <a:lumOff val="40000"/>
                    <a:alpha val="7000"/>
                  </a:schemeClr>
                </a:gs>
              </a:gsLst>
              <a:lin ang="180000" scaled="1"/>
            </a:grad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lumMod val="90000"/>
                </a:schemeClr>
              </a:solidFill>
              <a:sym typeface="+mn-ea"/>
            </a:endParaRPr>
          </a:p>
        </p:txBody>
      </p:sp>
      <p:sp>
        <p:nvSpPr>
          <p:cNvPr id="32" name="任意多边形: 形状 13"/>
          <p:cNvSpPr/>
          <p:nvPr>
            <p:custDataLst>
              <p:tags r:id="rId23"/>
            </p:custDataLst>
          </p:nvPr>
        </p:nvSpPr>
        <p:spPr>
          <a:xfrm>
            <a:off x="2644775" y="1722755"/>
            <a:ext cx="1517650" cy="1517650"/>
          </a:xfrm>
          <a:custGeom>
            <a:avLst/>
            <a:gdLst>
              <a:gd name="connsiteX0" fmla="*/ 952500 w 952500"/>
              <a:gd name="connsiteY0" fmla="*/ 476250 h 952500"/>
              <a:gd name="connsiteX1" fmla="*/ 476250 w 952500"/>
              <a:gd name="connsiteY1" fmla="*/ 952500 h 952500"/>
              <a:gd name="connsiteX2" fmla="*/ 0 w 952500"/>
              <a:gd name="connsiteY2" fmla="*/ 476250 h 952500"/>
              <a:gd name="connsiteX3" fmla="*/ 476250 w 952500"/>
              <a:gd name="connsiteY3" fmla="*/ 0 h 952500"/>
              <a:gd name="connsiteX4" fmla="*/ 952500 w 952500"/>
              <a:gd name="connsiteY4" fmla="*/ 476250 h 95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952500">
                <a:moveTo>
                  <a:pt x="952500" y="476250"/>
                </a:moveTo>
                <a:cubicBezTo>
                  <a:pt x="952500" y="739276"/>
                  <a:pt x="739276" y="952500"/>
                  <a:pt x="476250" y="952500"/>
                </a:cubicBezTo>
                <a:cubicBezTo>
                  <a:pt x="213224" y="952500"/>
                  <a:pt x="0" y="739276"/>
                  <a:pt x="0" y="476250"/>
                </a:cubicBezTo>
                <a:cubicBezTo>
                  <a:pt x="0" y="213224"/>
                  <a:pt x="213224" y="0"/>
                  <a:pt x="476250" y="0"/>
                </a:cubicBezTo>
                <a:cubicBezTo>
                  <a:pt x="739276" y="0"/>
                  <a:pt x="952500" y="213224"/>
                  <a:pt x="952500" y="476250"/>
                </a:cubicBezTo>
                <a:close/>
              </a:path>
            </a:pathLst>
          </a:custGeom>
          <a:solidFill>
            <a:srgbClr val="FFFFFF">
              <a:alpha val="20000"/>
            </a:srgbClr>
          </a:soli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sz="2000" b="1">
                <a:solidFill>
                  <a:schemeClr val="accent1">
                    <a:lumMod val="90000"/>
                  </a:schemeClr>
                </a:solidFill>
                <a:sym typeface="+mn-ea"/>
              </a:rPr>
              <a:t>证照真实性</a:t>
            </a:r>
            <a:endParaRPr lang="zh-CN" altLang="en-US" sz="2000" b="1">
              <a:solidFill>
                <a:schemeClr val="accent1">
                  <a:lumMod val="90000"/>
                </a:schemeClr>
              </a:solidFill>
              <a:sym typeface="+mn-ea"/>
            </a:endParaRPr>
          </a:p>
        </p:txBody>
      </p:sp>
      <p:sp>
        <p:nvSpPr>
          <p:cNvPr id="33" name="任意多边形: 形状 14"/>
          <p:cNvSpPr/>
          <p:nvPr>
            <p:custDataLst>
              <p:tags r:id="rId24"/>
            </p:custDataLst>
          </p:nvPr>
        </p:nvSpPr>
        <p:spPr>
          <a:xfrm>
            <a:off x="8867140" y="1905000"/>
            <a:ext cx="1396365" cy="1396365"/>
          </a:xfrm>
          <a:custGeom>
            <a:avLst/>
            <a:gdLst>
              <a:gd name="connsiteX0" fmla="*/ 876300 w 876300"/>
              <a:gd name="connsiteY0" fmla="*/ 438150 h 876300"/>
              <a:gd name="connsiteX1" fmla="*/ 438150 w 876300"/>
              <a:gd name="connsiteY1" fmla="*/ 876300 h 876300"/>
              <a:gd name="connsiteX2" fmla="*/ 0 w 876300"/>
              <a:gd name="connsiteY2" fmla="*/ 438150 h 876300"/>
              <a:gd name="connsiteX3" fmla="*/ 438150 w 876300"/>
              <a:gd name="connsiteY3" fmla="*/ 0 h 876300"/>
              <a:gd name="connsiteX4" fmla="*/ 876300 w 876300"/>
              <a:gd name="connsiteY4" fmla="*/ 438150 h 87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300" h="876300">
                <a:moveTo>
                  <a:pt x="876300" y="438150"/>
                </a:moveTo>
                <a:cubicBezTo>
                  <a:pt x="876300" y="680134"/>
                  <a:pt x="680134" y="876300"/>
                  <a:pt x="438150" y="876300"/>
                </a:cubicBezTo>
                <a:cubicBezTo>
                  <a:pt x="196167" y="876300"/>
                  <a:pt x="0" y="680134"/>
                  <a:pt x="0" y="438150"/>
                </a:cubicBezTo>
                <a:cubicBezTo>
                  <a:pt x="0" y="196166"/>
                  <a:pt x="196167" y="0"/>
                  <a:pt x="438150" y="0"/>
                </a:cubicBezTo>
                <a:cubicBezTo>
                  <a:pt x="680134" y="0"/>
                  <a:pt x="876300" y="196166"/>
                  <a:pt x="876300" y="438150"/>
                </a:cubicBezTo>
                <a:close/>
              </a:path>
            </a:pathLst>
          </a:custGeom>
          <a:gradFill>
            <a:gsLst>
              <a:gs pos="98000">
                <a:srgbClr val="D9D9D9">
                  <a:alpha val="20000"/>
                </a:srgbClr>
              </a:gs>
              <a:gs pos="53000">
                <a:srgbClr val="FFFFFF">
                  <a:alpha val="20000"/>
                </a:srgbClr>
              </a:gs>
              <a:gs pos="0">
                <a:srgbClr val="D9D9D9">
                  <a:alpha val="20000"/>
                </a:srgbClr>
              </a:gs>
            </a:gsLst>
            <a:lin ang="123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sz="2000" b="1">
                <a:solidFill>
                  <a:schemeClr val="accent1">
                    <a:lumMod val="90000"/>
                  </a:schemeClr>
                </a:solidFill>
                <a:sym typeface="+mn-ea"/>
              </a:rPr>
              <a:t>数据准确性</a:t>
            </a:r>
            <a:endParaRPr lang="zh-CN" altLang="en-US" sz="2000" b="1">
              <a:solidFill>
                <a:schemeClr val="accent1">
                  <a:lumMod val="90000"/>
                </a:schemeClr>
              </a:solidFill>
              <a:sym typeface="+mn-ea"/>
            </a:endParaRPr>
          </a:p>
        </p:txBody>
      </p:sp>
      <p:sp>
        <p:nvSpPr>
          <p:cNvPr id="34" name="任意多边形: 形状 15"/>
          <p:cNvSpPr/>
          <p:nvPr>
            <p:custDataLst>
              <p:tags r:id="rId25"/>
            </p:custDataLst>
          </p:nvPr>
        </p:nvSpPr>
        <p:spPr>
          <a:xfrm>
            <a:off x="8518525" y="4349115"/>
            <a:ext cx="1077595" cy="1077595"/>
          </a:xfrm>
          <a:custGeom>
            <a:avLst/>
            <a:gdLst>
              <a:gd name="connsiteX0" fmla="*/ 676275 w 676275"/>
              <a:gd name="connsiteY0" fmla="*/ 338138 h 676275"/>
              <a:gd name="connsiteX1" fmla="*/ 338138 w 676275"/>
              <a:gd name="connsiteY1" fmla="*/ 676275 h 676275"/>
              <a:gd name="connsiteX2" fmla="*/ 0 w 676275"/>
              <a:gd name="connsiteY2" fmla="*/ 338138 h 676275"/>
              <a:gd name="connsiteX3" fmla="*/ 338138 w 676275"/>
              <a:gd name="connsiteY3" fmla="*/ 0 h 676275"/>
              <a:gd name="connsiteX4" fmla="*/ 676275 w 676275"/>
              <a:gd name="connsiteY4" fmla="*/ 338138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676275">
                <a:moveTo>
                  <a:pt x="676275" y="338138"/>
                </a:moveTo>
                <a:cubicBezTo>
                  <a:pt x="676275" y="524886"/>
                  <a:pt x="524885" y="676275"/>
                  <a:pt x="338138" y="676275"/>
                </a:cubicBezTo>
                <a:cubicBezTo>
                  <a:pt x="151389" y="676275"/>
                  <a:pt x="0" y="524886"/>
                  <a:pt x="0" y="338138"/>
                </a:cubicBezTo>
                <a:cubicBezTo>
                  <a:pt x="0" y="151389"/>
                  <a:pt x="151389" y="0"/>
                  <a:pt x="338138" y="0"/>
                </a:cubicBezTo>
                <a:cubicBezTo>
                  <a:pt x="524885" y="0"/>
                  <a:pt x="676275" y="151389"/>
                  <a:pt x="676275" y="338138"/>
                </a:cubicBezTo>
                <a:close/>
              </a:path>
            </a:pathLst>
          </a:custGeom>
          <a:solidFill>
            <a:srgbClr val="FFFFFF">
              <a:alpha val="20000"/>
            </a:srgbClr>
          </a:soli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b="1">
                <a:solidFill>
                  <a:schemeClr val="accent1">
                    <a:lumMod val="90000"/>
                  </a:schemeClr>
                </a:solidFill>
                <a:sym typeface="+mn-ea"/>
              </a:rPr>
              <a:t>效率高</a:t>
            </a:r>
            <a:endParaRPr lang="zh-CN" altLang="en-US" b="1">
              <a:solidFill>
                <a:schemeClr val="accent1">
                  <a:lumMod val="90000"/>
                </a:schemeClr>
              </a:solidFill>
              <a:sym typeface="+mn-ea"/>
            </a:endParaRPr>
          </a:p>
        </p:txBody>
      </p:sp>
      <p:sp>
        <p:nvSpPr>
          <p:cNvPr id="36" name="任意多边形: 形状 18"/>
          <p:cNvSpPr/>
          <p:nvPr>
            <p:custDataLst>
              <p:tags r:id="rId26"/>
            </p:custDataLst>
          </p:nvPr>
        </p:nvSpPr>
        <p:spPr>
          <a:xfrm>
            <a:off x="2599055" y="4485640"/>
            <a:ext cx="1426845" cy="1426845"/>
          </a:xfrm>
          <a:custGeom>
            <a:avLst/>
            <a:gdLst>
              <a:gd name="connsiteX0" fmla="*/ 895350 w 895350"/>
              <a:gd name="connsiteY0" fmla="*/ 447675 h 895350"/>
              <a:gd name="connsiteX1" fmla="*/ 447675 w 895350"/>
              <a:gd name="connsiteY1" fmla="*/ 895350 h 895350"/>
              <a:gd name="connsiteX2" fmla="*/ 0 w 895350"/>
              <a:gd name="connsiteY2" fmla="*/ 447675 h 895350"/>
              <a:gd name="connsiteX3" fmla="*/ 447675 w 895350"/>
              <a:gd name="connsiteY3" fmla="*/ 0 h 895350"/>
              <a:gd name="connsiteX4" fmla="*/ 895350 w 895350"/>
              <a:gd name="connsiteY4" fmla="*/ 447675 h 895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5350" h="895350">
                <a:moveTo>
                  <a:pt x="895350" y="447675"/>
                </a:moveTo>
                <a:cubicBezTo>
                  <a:pt x="895350" y="694919"/>
                  <a:pt x="694919" y="895350"/>
                  <a:pt x="447675" y="895350"/>
                </a:cubicBezTo>
                <a:cubicBezTo>
                  <a:pt x="200431" y="895350"/>
                  <a:pt x="0" y="694919"/>
                  <a:pt x="0" y="447675"/>
                </a:cubicBezTo>
                <a:cubicBezTo>
                  <a:pt x="0" y="200431"/>
                  <a:pt x="200431" y="0"/>
                  <a:pt x="447675" y="0"/>
                </a:cubicBezTo>
                <a:cubicBezTo>
                  <a:pt x="694919" y="0"/>
                  <a:pt x="895350" y="200431"/>
                  <a:pt x="895350" y="447675"/>
                </a:cubicBezTo>
                <a:close/>
              </a:path>
            </a:pathLst>
          </a:custGeom>
          <a:gradFill>
            <a:gsLst>
              <a:gs pos="98000">
                <a:srgbClr val="D9D9D9">
                  <a:alpha val="20000"/>
                </a:srgbClr>
              </a:gs>
              <a:gs pos="53000">
                <a:srgbClr val="FFFFFF">
                  <a:alpha val="20000"/>
                </a:srgbClr>
              </a:gs>
              <a:gs pos="0">
                <a:srgbClr val="D9D9D9">
                  <a:alpha val="20000"/>
                </a:srgbClr>
              </a:gs>
            </a:gsLst>
            <a:lin ang="123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sz="2000" b="1">
                <a:solidFill>
                  <a:schemeClr val="accent1">
                    <a:lumMod val="90000"/>
                  </a:schemeClr>
                </a:solidFill>
                <a:sym typeface="+mn-ea"/>
              </a:rPr>
              <a:t>关键信息免录入</a:t>
            </a:r>
            <a:endParaRPr lang="zh-CN" altLang="en-US" sz="2000" b="1">
              <a:solidFill>
                <a:schemeClr val="accent1">
                  <a:lumMod val="90000"/>
                </a:schemeClr>
              </a:solidFill>
              <a:sym typeface="+mn-ea"/>
            </a:endParaRPr>
          </a:p>
        </p:txBody>
      </p:sp>
      <p:sp>
        <p:nvSpPr>
          <p:cNvPr id="37" name="任意多边形: 形状 19"/>
          <p:cNvSpPr/>
          <p:nvPr>
            <p:custDataLst>
              <p:tags r:id="rId27"/>
            </p:custDataLst>
          </p:nvPr>
        </p:nvSpPr>
        <p:spPr>
          <a:xfrm>
            <a:off x="1172210" y="3923665"/>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alpha val="10000"/>
                </a:schemeClr>
              </a:gs>
              <a:gs pos="0">
                <a:schemeClr val="accent1">
                  <a:lumMod val="60000"/>
                  <a:lumOff val="40000"/>
                  <a:alpha val="25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38" name="任意多边形: 形状 20"/>
          <p:cNvSpPr/>
          <p:nvPr>
            <p:custDataLst>
              <p:tags r:id="rId28"/>
            </p:custDataLst>
          </p:nvPr>
        </p:nvSpPr>
        <p:spPr>
          <a:xfrm>
            <a:off x="7713980" y="1313180"/>
            <a:ext cx="212725" cy="212725"/>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gradFill>
            <a:gsLst>
              <a:gs pos="98000">
                <a:schemeClr val="accent1">
                  <a:alpha val="10000"/>
                </a:schemeClr>
              </a:gs>
              <a:gs pos="0">
                <a:schemeClr val="accent1">
                  <a:lumMod val="60000"/>
                  <a:lumOff val="40000"/>
                  <a:alpha val="25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39" name="任意多边形: 形状 21"/>
          <p:cNvSpPr/>
          <p:nvPr>
            <p:custDataLst>
              <p:tags r:id="rId29"/>
            </p:custDataLst>
          </p:nvPr>
        </p:nvSpPr>
        <p:spPr>
          <a:xfrm>
            <a:off x="11113770" y="5563235"/>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gradFill>
            <a:gsLst>
              <a:gs pos="98000">
                <a:schemeClr val="accent1">
                  <a:alpha val="10000"/>
                </a:schemeClr>
              </a:gs>
              <a:gs pos="0">
                <a:schemeClr val="accent1">
                  <a:lumMod val="60000"/>
                  <a:lumOff val="40000"/>
                  <a:alpha val="25000"/>
                </a:schemeClr>
              </a:gs>
            </a:gsLst>
            <a:lin ang="5400000" scaled="0"/>
          </a:gra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40" name="任意多边形: 形状 22"/>
          <p:cNvSpPr/>
          <p:nvPr>
            <p:custDataLst>
              <p:tags r:id="rId30"/>
            </p:custDataLst>
          </p:nvPr>
        </p:nvSpPr>
        <p:spPr>
          <a:xfrm>
            <a:off x="6234430" y="5718175"/>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solidFill>
            <a:srgbClr val="FFFFFF">
              <a:alpha val="20000"/>
            </a:srgbClr>
          </a:solidFill>
          <a:ln w="12700" cap="flat">
            <a:no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
        <p:nvSpPr>
          <p:cNvPr id="3" name="任意多边形: 形状 22"/>
          <p:cNvSpPr/>
          <p:nvPr>
            <p:custDataLst>
              <p:tags r:id="rId31"/>
            </p:custDataLst>
          </p:nvPr>
        </p:nvSpPr>
        <p:spPr>
          <a:xfrm>
            <a:off x="6234430" y="5660390"/>
            <a:ext cx="288290" cy="288290"/>
          </a:xfrm>
          <a:custGeom>
            <a:avLst/>
            <a:gdLst>
              <a:gd name="connsiteX0" fmla="*/ 180975 w 180975"/>
              <a:gd name="connsiteY0" fmla="*/ 90488 h 180975"/>
              <a:gd name="connsiteX1" fmla="*/ 90488 w 180975"/>
              <a:gd name="connsiteY1" fmla="*/ 180975 h 180975"/>
              <a:gd name="connsiteX2" fmla="*/ 0 w 180975"/>
              <a:gd name="connsiteY2" fmla="*/ 90488 h 180975"/>
              <a:gd name="connsiteX3" fmla="*/ 90488 w 180975"/>
              <a:gd name="connsiteY3" fmla="*/ 0 h 180975"/>
              <a:gd name="connsiteX4" fmla="*/ 180975 w 180975"/>
              <a:gd name="connsiteY4" fmla="*/ 90488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80975" y="90488"/>
                </a:moveTo>
                <a:cubicBezTo>
                  <a:pt x="180975" y="140462"/>
                  <a:pt x="140462" y="180975"/>
                  <a:pt x="90488" y="180975"/>
                </a:cubicBezTo>
                <a:cubicBezTo>
                  <a:pt x="40513" y="180975"/>
                  <a:pt x="0" y="140462"/>
                  <a:pt x="0" y="90488"/>
                </a:cubicBezTo>
                <a:cubicBezTo>
                  <a:pt x="0" y="40513"/>
                  <a:pt x="40513" y="0"/>
                  <a:pt x="90488" y="0"/>
                </a:cubicBezTo>
                <a:cubicBezTo>
                  <a:pt x="140462" y="0"/>
                  <a:pt x="180975" y="40513"/>
                  <a:pt x="180975" y="90488"/>
                </a:cubicBezTo>
                <a:close/>
              </a:path>
            </a:pathLst>
          </a:custGeom>
          <a:solidFill>
            <a:srgbClr val="FFFFFF">
              <a:alpha val="20000"/>
            </a:srgbClr>
          </a:solidFill>
          <a:ln w="12700" cap="flat">
            <a:solidFill>
              <a:schemeClr val="bg2">
                <a:lumMod val="90000"/>
              </a:schemeClr>
            </a:solidFill>
            <a:prstDash val="solid"/>
            <a:miter/>
          </a:ln>
          <a:effectLst/>
        </p:spPr>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000" b="1">
              <a:solidFill>
                <a:schemeClr val="accent1"/>
              </a:solidFill>
              <a:sym typeface="+mn-ea"/>
            </a:endParaRPr>
          </a:p>
        </p:txBody>
      </p:sp>
    </p:spTree>
    <p:custDataLst>
      <p:tags r:id="rId32"/>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sym typeface="+mn-ea"/>
              </a:rPr>
              <a:t>抵押登记直连办理</a:t>
            </a:r>
            <a:endParaRPr lang="zh-CN" altLang="en-US"/>
          </a:p>
        </p:txBody>
      </p:sp>
      <p:pic>
        <p:nvPicPr>
          <p:cNvPr id="3" name="内容占位符 2" descr="6b74c555-c45c-11f0-9878-fe8e3081e55b"/>
          <p:cNvPicPr>
            <a:picLocks noChangeAspect="1"/>
          </p:cNvPicPr>
          <p:nvPr>
            <p:ph idx="16394"/>
            <p:custDataLst>
              <p:tags r:id="rId2"/>
            </p:custDataLst>
          </p:nvPr>
        </p:nvPicPr>
        <p:blipFill>
          <a:blip r:embed="rId3"/>
          <a:srcRect l="14198" t="13438" r="13937" b="16875"/>
          <a:stretch>
            <a:fillRect/>
          </a:stretch>
        </p:blipFill>
        <p:spPr>
          <a:xfrm>
            <a:off x="2114550" y="1524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p:spPr>
      </p:pic>
      <p:sp>
        <p:nvSpPr>
          <p:cNvPr id="4" name="文本占位符 3"/>
          <p:cNvSpPr>
            <a:spLocks noGrp="1"/>
          </p:cNvSpPr>
          <p:nvPr>
            <p:ph type="body" idx="16386"/>
            <p:custDataLst>
              <p:tags r:id="rId4"/>
            </p:custDataLst>
          </p:nvPr>
        </p:nvSpPr>
        <p:spPr>
          <a:xfrm>
            <a:off x="2268220" y="3802380"/>
            <a:ext cx="2207895" cy="406400"/>
          </a:xfrm>
        </p:spPr>
        <p:txBody>
          <a:bodyPr/>
          <a:p>
            <a:r>
              <a:rPr lang="zh-CN" altLang="en-US"/>
              <a:t>商品房贷款</a:t>
            </a:r>
            <a:endParaRPr lang="zh-CN" altLang="en-US"/>
          </a:p>
        </p:txBody>
      </p:sp>
      <p:sp>
        <p:nvSpPr>
          <p:cNvPr id="5" name="文本占位符 4"/>
          <p:cNvSpPr>
            <a:spLocks noGrp="1"/>
          </p:cNvSpPr>
          <p:nvPr>
            <p:ph type="body" idx="16387"/>
            <p:custDataLst>
              <p:tags r:id="rId5"/>
            </p:custDataLst>
          </p:nvPr>
        </p:nvSpPr>
        <p:spPr>
          <a:xfrm>
            <a:off x="1262380" y="4420235"/>
            <a:ext cx="4218940" cy="1828800"/>
          </a:xfrm>
        </p:spPr>
        <p:txBody>
          <a:bodyPr>
            <a:normAutofit/>
          </a:bodyPr>
          <a:p>
            <a:r>
              <a:rPr lang="zh-CN" altLang="en-US" sz="2000"/>
              <a:t>支持单独办理预购商品房抵押预告登记，也可办理预购商品房预告及预告抵押登记</a:t>
            </a:r>
            <a:r>
              <a:rPr lang="en-US" altLang="zh-CN" sz="2000"/>
              <a:t> “</a:t>
            </a:r>
            <a:r>
              <a:rPr lang="zh-CN" altLang="en-US" sz="2000"/>
              <a:t>二合一</a:t>
            </a:r>
            <a:r>
              <a:rPr lang="en-US" altLang="zh-CN" sz="2000"/>
              <a:t>” </a:t>
            </a:r>
            <a:r>
              <a:rPr lang="zh-CN" altLang="en-US" sz="2000"/>
              <a:t>业务。</a:t>
            </a:r>
            <a:endParaRPr lang="zh-CN" altLang="en-US" sz="2000"/>
          </a:p>
        </p:txBody>
      </p:sp>
      <p:pic>
        <p:nvPicPr>
          <p:cNvPr id="6" name="内容占位符 5" descr="6b74c42c-c45c-11f0-9878-fe8e3081e55b"/>
          <p:cNvPicPr>
            <a:picLocks noChangeAspect="1"/>
          </p:cNvPicPr>
          <p:nvPr>
            <p:ph idx="16395"/>
            <p:custDataLst>
              <p:tags r:id="rId6"/>
            </p:custDataLst>
          </p:nvPr>
        </p:nvPicPr>
        <p:blipFill>
          <a:blip r:embed="rId7"/>
          <a:srcRect t="9596" b="9596"/>
          <a:stretch>
            <a:fillRect/>
          </a:stretch>
        </p:blipFill>
        <p:spPr>
          <a:xfrm>
            <a:off x="6863080" y="1524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p:spPr>
      </p:pic>
      <p:sp>
        <p:nvSpPr>
          <p:cNvPr id="7" name="文本占位符 6"/>
          <p:cNvSpPr>
            <a:spLocks noGrp="1"/>
          </p:cNvSpPr>
          <p:nvPr>
            <p:ph type="body" idx="16388"/>
            <p:custDataLst>
              <p:tags r:id="rId8"/>
            </p:custDataLst>
          </p:nvPr>
        </p:nvSpPr>
        <p:spPr>
          <a:xfrm>
            <a:off x="7157720" y="3796665"/>
            <a:ext cx="2514600" cy="406400"/>
          </a:xfrm>
        </p:spPr>
        <p:txBody>
          <a:bodyPr/>
          <a:p>
            <a:r>
              <a:rPr lang="zh-CN" altLang="en-US"/>
              <a:t>存量房贷款</a:t>
            </a:r>
            <a:endParaRPr lang="zh-CN" altLang="en-US"/>
          </a:p>
        </p:txBody>
      </p:sp>
      <p:sp>
        <p:nvSpPr>
          <p:cNvPr id="8" name="文本占位符 7"/>
          <p:cNvSpPr>
            <a:spLocks noGrp="1"/>
          </p:cNvSpPr>
          <p:nvPr>
            <p:ph type="body" idx="16389"/>
            <p:custDataLst>
              <p:tags r:id="rId9"/>
            </p:custDataLst>
          </p:nvPr>
        </p:nvSpPr>
        <p:spPr>
          <a:xfrm>
            <a:off x="6663055" y="4443095"/>
            <a:ext cx="3714115" cy="1828800"/>
          </a:xfrm>
        </p:spPr>
        <p:txBody>
          <a:bodyPr/>
          <a:p>
            <a:r>
              <a:rPr lang="zh-CN" altLang="en-US" sz="2000"/>
              <a:t>一般抵押登记（包含组合），满足二手房购房贷款抵押需求。</a:t>
            </a:r>
            <a:endParaRPr lang="zh-CN" altLang="en-US" sz="2000"/>
          </a:p>
        </p:txBody>
      </p:sp>
    </p:spTree>
    <p:custDataLst>
      <p:tags r:id="rId10"/>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sym typeface="+mn-ea"/>
              </a:rPr>
              <a:t>抵押登记直连办理</a:t>
            </a:r>
            <a:endParaRPr lang="zh-CN" altLang="en-US"/>
          </a:p>
        </p:txBody>
      </p:sp>
      <p:pic>
        <p:nvPicPr>
          <p:cNvPr id="9" name="内容占位符 8" descr="6b74c249-c45c-11f0-9878-fe8e3081e55b"/>
          <p:cNvPicPr>
            <a:picLocks noChangeAspect="1"/>
          </p:cNvPicPr>
          <p:nvPr>
            <p:ph idx="16396"/>
            <p:custDataLst>
              <p:tags r:id="rId2"/>
            </p:custDataLst>
          </p:nvPr>
        </p:nvPicPr>
        <p:blipFill>
          <a:blip r:embed="rId3"/>
          <a:srcRect l="8750" r="8750"/>
          <a:stretch>
            <a:fillRect/>
          </a:stretch>
        </p:blipFill>
        <p:spPr>
          <a:xfrm>
            <a:off x="2485390" y="1397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p:spPr>
      </p:pic>
      <p:sp>
        <p:nvSpPr>
          <p:cNvPr id="10" name="文本占位符 9"/>
          <p:cNvSpPr>
            <a:spLocks noGrp="1"/>
          </p:cNvSpPr>
          <p:nvPr>
            <p:ph type="body" idx="16390"/>
            <p:custDataLst>
              <p:tags r:id="rId4"/>
            </p:custDataLst>
          </p:nvPr>
        </p:nvSpPr>
        <p:spPr>
          <a:xfrm>
            <a:off x="2673350" y="3657600"/>
            <a:ext cx="2514600" cy="406400"/>
          </a:xfrm>
        </p:spPr>
        <p:txBody>
          <a:bodyPr/>
          <a:p>
            <a:r>
              <a:rPr lang="zh-CN" altLang="en-US"/>
              <a:t>商转公贷款</a:t>
            </a:r>
            <a:endParaRPr lang="zh-CN" altLang="en-US"/>
          </a:p>
        </p:txBody>
      </p:sp>
      <p:sp>
        <p:nvSpPr>
          <p:cNvPr id="11" name="文本占位符 10"/>
          <p:cNvSpPr>
            <a:spLocks noGrp="1"/>
          </p:cNvSpPr>
          <p:nvPr>
            <p:ph type="body" idx="16391"/>
            <p:custDataLst>
              <p:tags r:id="rId5"/>
            </p:custDataLst>
          </p:nvPr>
        </p:nvSpPr>
        <p:spPr>
          <a:xfrm>
            <a:off x="1544955" y="4292600"/>
            <a:ext cx="4231005" cy="1828800"/>
          </a:xfrm>
        </p:spPr>
        <p:txBody>
          <a:bodyPr/>
          <a:p>
            <a:r>
              <a:rPr lang="zh-CN" altLang="en-US" sz="2000"/>
              <a:t>支持一般抵押（含第一顺位、第二顺位抵押）及转移抵押业务，为商业贷款转公积金贷款提供便捷路径。</a:t>
            </a:r>
            <a:endParaRPr lang="zh-CN" altLang="en-US" sz="2000"/>
          </a:p>
        </p:txBody>
      </p:sp>
      <p:pic>
        <p:nvPicPr>
          <p:cNvPr id="12" name="内容占位符 11" descr="6b74c666-c45c-11f0-9878-fe8e3081e55b"/>
          <p:cNvPicPr>
            <a:picLocks noChangeAspect="1"/>
          </p:cNvPicPr>
          <p:nvPr>
            <p:ph idx="16397"/>
            <p:custDataLst>
              <p:tags r:id="rId6"/>
            </p:custDataLst>
          </p:nvPr>
        </p:nvPicPr>
        <p:blipFill>
          <a:blip r:embed="rId7"/>
          <a:srcRect r="18016" b="625"/>
          <a:stretch>
            <a:fillRect/>
          </a:stretch>
        </p:blipFill>
        <p:spPr>
          <a:xfrm>
            <a:off x="7421880" y="1397000"/>
            <a:ext cx="2514600" cy="2032000"/>
          </a:xfrm>
          <a:custGeom>
            <a:avLst/>
            <a:gdLst>
              <a:gd name="connisteX0" fmla="*/ 0 w 2514600"/>
              <a:gd name="connsiteY0" fmla="*/ 203200 h 2032000"/>
              <a:gd name="connisteX1" fmla="*/ 203200 w 2514600"/>
              <a:gd name="connsiteY1" fmla="*/ 0 h 2032000"/>
              <a:gd name="connisteX2" fmla="*/ 2311400 w 2514600"/>
              <a:gd name="connsiteY2" fmla="*/ 0 h 2032000"/>
              <a:gd name="connisteX3" fmla="*/ 2514600 w 2514600"/>
              <a:gd name="connsiteY3" fmla="*/ 203200 h 2032000"/>
              <a:gd name="connisteX4" fmla="*/ 2514600 w 2514600"/>
              <a:gd name="connsiteY4" fmla="*/ 1828800 h 2032000"/>
              <a:gd name="connisteX5" fmla="*/ 2311400 w 2514600"/>
              <a:gd name="connsiteY5" fmla="*/ 2032000 h 2032000"/>
              <a:gd name="connisteX6" fmla="*/ 203200 w 2514600"/>
              <a:gd name="connsiteY6" fmla="*/ 2032000 h 2032000"/>
              <a:gd name="connisteX7" fmla="*/ 0 w 2514600"/>
              <a:gd name="connsiteY7" fmla="*/ 1828800 h 2032000"/>
              <a:gd name="connisteX8" fmla="*/ 0 w 2514600"/>
              <a:gd name="connsiteY8"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514600" h="2032000">
                <a:moveTo>
                  <a:pt x="0" y="203200"/>
                </a:moveTo>
                <a:cubicBezTo>
                  <a:pt x="0" y="90976"/>
                  <a:pt x="90976" y="0"/>
                  <a:pt x="203200" y="0"/>
                </a:cubicBezTo>
                <a:lnTo>
                  <a:pt x="2311400" y="0"/>
                </a:lnTo>
                <a:cubicBezTo>
                  <a:pt x="2423624" y="0"/>
                  <a:pt x="2514600" y="90976"/>
                  <a:pt x="2514600" y="203200"/>
                </a:cubicBezTo>
                <a:lnTo>
                  <a:pt x="2514600" y="1828800"/>
                </a:lnTo>
                <a:cubicBezTo>
                  <a:pt x="2514600" y="1941024"/>
                  <a:pt x="2423624" y="2032000"/>
                  <a:pt x="2311400" y="2032000"/>
                </a:cubicBezTo>
                <a:lnTo>
                  <a:pt x="203200" y="2032000"/>
                </a:lnTo>
                <a:cubicBezTo>
                  <a:pt x="90976" y="2032000"/>
                  <a:pt x="0" y="1941024"/>
                  <a:pt x="0" y="1828800"/>
                </a:cubicBezTo>
                <a:lnTo>
                  <a:pt x="0" y="203200"/>
                </a:lnTo>
                <a:close/>
              </a:path>
            </a:pathLst>
          </a:custGeom>
        </p:spPr>
      </p:pic>
      <p:sp>
        <p:nvSpPr>
          <p:cNvPr id="13" name="文本占位符 12"/>
          <p:cNvSpPr>
            <a:spLocks noGrp="1"/>
          </p:cNvSpPr>
          <p:nvPr>
            <p:ph type="body" idx="16392"/>
            <p:custDataLst>
              <p:tags r:id="rId8"/>
            </p:custDataLst>
          </p:nvPr>
        </p:nvSpPr>
        <p:spPr>
          <a:xfrm>
            <a:off x="7421880" y="3733800"/>
            <a:ext cx="2514600" cy="406400"/>
          </a:xfrm>
        </p:spPr>
        <p:txBody>
          <a:bodyPr/>
          <a:p>
            <a:r>
              <a:rPr lang="zh-CN" altLang="en-US"/>
              <a:t>贷后结清</a:t>
            </a:r>
            <a:endParaRPr lang="zh-CN" altLang="en-US"/>
          </a:p>
        </p:txBody>
      </p:sp>
      <p:sp>
        <p:nvSpPr>
          <p:cNvPr id="14" name="文本占位符 13"/>
          <p:cNvSpPr>
            <a:spLocks noGrp="1"/>
          </p:cNvSpPr>
          <p:nvPr>
            <p:ph type="body" idx="16393"/>
            <p:custDataLst>
              <p:tags r:id="rId9"/>
            </p:custDataLst>
          </p:nvPr>
        </p:nvSpPr>
        <p:spPr>
          <a:xfrm>
            <a:off x="7421880" y="4292600"/>
            <a:ext cx="3736975" cy="1828800"/>
          </a:xfrm>
        </p:spPr>
        <p:txBody>
          <a:bodyPr/>
          <a:p>
            <a:r>
              <a:rPr lang="zh-CN" altLang="en-US" sz="2000"/>
              <a:t>实现贷款结清后的抵押注销业务联办，无需群众线下跑腿。</a:t>
            </a:r>
            <a:endParaRPr lang="zh-CN" altLang="en-US" sz="2000"/>
          </a:p>
        </p:txBody>
      </p:sp>
    </p:spTree>
    <p:custDataLst>
      <p:tags r:id="rId10"/>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sym typeface="+mn-ea"/>
              </a:rPr>
              <a:t>抵押登记直连办理流程</a:t>
            </a:r>
            <a:endParaRPr lang="zh-CN" altLang="en-US"/>
          </a:p>
        </p:txBody>
      </p:sp>
      <p:sp>
        <p:nvSpPr>
          <p:cNvPr id="3" name="任意多边形: 形状 2"/>
          <p:cNvSpPr/>
          <p:nvPr>
            <p:custDataLst>
              <p:tags r:id="rId2"/>
            </p:custDataLst>
          </p:nvPr>
        </p:nvSpPr>
        <p:spPr>
          <a:xfrm flipV="1">
            <a:off x="-14014" y="3711691"/>
            <a:ext cx="12222480" cy="603873"/>
          </a:xfrm>
          <a:custGeom>
            <a:avLst/>
            <a:gdLst>
              <a:gd name="connsiteX0" fmla="*/ 0 w 19248"/>
              <a:gd name="connsiteY0" fmla="*/ 865 h 950"/>
              <a:gd name="connsiteX1" fmla="*/ 1438 w 19248"/>
              <a:gd name="connsiteY1" fmla="*/ 943 h 950"/>
              <a:gd name="connsiteX2" fmla="*/ 7493 w 19248"/>
              <a:gd name="connsiteY2" fmla="*/ 354 h 950"/>
              <a:gd name="connsiteX3" fmla="*/ 12353 w 19248"/>
              <a:gd name="connsiteY3" fmla="*/ 737 h 950"/>
              <a:gd name="connsiteX4" fmla="*/ 15481 w 19248"/>
              <a:gd name="connsiteY4" fmla="*/ 564 h 950"/>
              <a:gd name="connsiteX5" fmla="*/ 19248 w 19248"/>
              <a:gd name="connsiteY5" fmla="*/ 0 h 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48" h="951">
                <a:moveTo>
                  <a:pt x="0" y="865"/>
                </a:moveTo>
                <a:cubicBezTo>
                  <a:pt x="890" y="959"/>
                  <a:pt x="964" y="959"/>
                  <a:pt x="1438" y="943"/>
                </a:cubicBezTo>
                <a:cubicBezTo>
                  <a:pt x="2977" y="890"/>
                  <a:pt x="5646" y="406"/>
                  <a:pt x="7493" y="354"/>
                </a:cubicBezTo>
                <a:cubicBezTo>
                  <a:pt x="9340" y="302"/>
                  <a:pt x="11021" y="702"/>
                  <a:pt x="12353" y="737"/>
                </a:cubicBezTo>
                <a:cubicBezTo>
                  <a:pt x="13684" y="772"/>
                  <a:pt x="14348" y="706"/>
                  <a:pt x="15481" y="564"/>
                </a:cubicBezTo>
                <a:cubicBezTo>
                  <a:pt x="16615" y="422"/>
                  <a:pt x="17978" y="268"/>
                  <a:pt x="19248" y="0"/>
                </a:cubicBezTo>
              </a:path>
            </a:pathLst>
          </a:custGeom>
          <a:noFill/>
          <a:ln w="12700">
            <a:gradFill>
              <a:gsLst>
                <a:gs pos="0">
                  <a:schemeClr val="tx1">
                    <a:lumMod val="50000"/>
                    <a:lumOff val="50000"/>
                    <a:alpha val="20000"/>
                  </a:schemeClr>
                </a:gs>
                <a:gs pos="60000">
                  <a:schemeClr val="tx1">
                    <a:lumMod val="50000"/>
                    <a:lumOff val="50000"/>
                    <a:alpha val="60000"/>
                  </a:schemeClr>
                </a:gs>
                <a:gs pos="100000">
                  <a:schemeClr val="tx1">
                    <a:lumMod val="50000"/>
                    <a:lumOff val="50000"/>
                    <a:alpha val="2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ts val="0"/>
              </a:spcBef>
              <a:spcAft>
                <a:spcPts val="0"/>
              </a:spcAft>
              <a:buClrTx/>
              <a:buSzTx/>
              <a:buFontTx/>
            </a:pPr>
            <a:endParaRPr lang="zh-CN" altLang="en-US" noProof="0">
              <a:ln>
                <a:noFill/>
              </a:ln>
              <a:solidFill>
                <a:srgbClr val="FFFFFF"/>
              </a:solidFill>
              <a:effectLst/>
              <a:uLnTx/>
              <a:uFillTx/>
              <a:latin typeface="HarmonyOS Sans SC"/>
              <a:ea typeface="HarmonyOS Sans SC"/>
              <a:sym typeface="+mn-ea"/>
            </a:endParaRPr>
          </a:p>
        </p:txBody>
      </p:sp>
      <p:sp>
        <p:nvSpPr>
          <p:cNvPr id="4" name="任意多边形: 形状 3"/>
          <p:cNvSpPr/>
          <p:nvPr>
            <p:custDataLst>
              <p:tags r:id="rId3"/>
            </p:custDataLst>
          </p:nvPr>
        </p:nvSpPr>
        <p:spPr>
          <a:xfrm rot="261585">
            <a:off x="38878" y="3103066"/>
            <a:ext cx="12103100" cy="1776730"/>
          </a:xfrm>
          <a:custGeom>
            <a:avLst/>
            <a:gdLst>
              <a:gd name="connsiteX0" fmla="*/ 0 w 19060"/>
              <a:gd name="connsiteY0" fmla="*/ 2798 h 2798"/>
              <a:gd name="connsiteX1" fmla="*/ 7398 w 19060"/>
              <a:gd name="connsiteY1" fmla="*/ 884 h 2798"/>
              <a:gd name="connsiteX2" fmla="*/ 12257 w 19060"/>
              <a:gd name="connsiteY2" fmla="*/ 1605 h 2798"/>
              <a:gd name="connsiteX3" fmla="*/ 15386 w 19060"/>
              <a:gd name="connsiteY3" fmla="*/ 1279 h 2798"/>
              <a:gd name="connsiteX4" fmla="*/ 19060 w 19060"/>
              <a:gd name="connsiteY4" fmla="*/ 0 h 2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60" h="2798">
                <a:moveTo>
                  <a:pt x="0" y="2798"/>
                </a:moveTo>
                <a:cubicBezTo>
                  <a:pt x="1517" y="2480"/>
                  <a:pt x="5561" y="1070"/>
                  <a:pt x="7398" y="884"/>
                </a:cubicBezTo>
                <a:cubicBezTo>
                  <a:pt x="9235" y="698"/>
                  <a:pt x="10926" y="1539"/>
                  <a:pt x="12257" y="1605"/>
                </a:cubicBezTo>
                <a:cubicBezTo>
                  <a:pt x="13589" y="1670"/>
                  <a:pt x="14252" y="1546"/>
                  <a:pt x="15386" y="1279"/>
                </a:cubicBezTo>
                <a:cubicBezTo>
                  <a:pt x="16520" y="1012"/>
                  <a:pt x="17790" y="506"/>
                  <a:pt x="19060" y="0"/>
                </a:cubicBezTo>
              </a:path>
            </a:pathLst>
          </a:custGeom>
          <a:noFill/>
          <a:ln w="31750">
            <a:gradFill>
              <a:gsLst>
                <a:gs pos="0">
                  <a:schemeClr val="accent1">
                    <a:lumMod val="20000"/>
                    <a:lumOff val="80000"/>
                  </a:schemeClr>
                </a:gs>
                <a:gs pos="53000">
                  <a:schemeClr val="accent1">
                    <a:lumMod val="60000"/>
                    <a:lumOff val="40000"/>
                  </a:schemeClr>
                </a:gs>
                <a:gs pos="100000">
                  <a:schemeClr val="accent1">
                    <a:lumMod val="20000"/>
                    <a:lumOff val="8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HarmonyOS Sans SC"/>
              <a:ea typeface="HarmonyOS Sans SC"/>
              <a:cs typeface="+mn-cs"/>
            </a:endParaRPr>
          </a:p>
        </p:txBody>
      </p:sp>
      <p:sp>
        <p:nvSpPr>
          <p:cNvPr id="37" name="文本框 36"/>
          <p:cNvSpPr txBox="1"/>
          <p:nvPr>
            <p:custDataLst>
              <p:tags r:id="rId4"/>
            </p:custDataLst>
          </p:nvPr>
        </p:nvSpPr>
        <p:spPr>
          <a:xfrm>
            <a:off x="8727678" y="4991592"/>
            <a:ext cx="2577600" cy="1001728"/>
          </a:xfrm>
          <a:prstGeom prst="rect">
            <a:avLst/>
          </a:prstGeom>
          <a:noFill/>
        </p:spPr>
        <p:txBody>
          <a:bodyPr wrap="square" lIns="0" tIns="0" rIns="0" bIns="0" rtlCol="0">
            <a:noAutofit/>
          </a:bodyPr>
          <a:lstStyle/>
          <a:p>
            <a:pPr algn="ctr">
              <a:lnSpc>
                <a:spcPct val="130000"/>
              </a:lnSpc>
            </a:pPr>
            <a:r>
              <a:rPr lang="zh-CN" altLang="en-US" sz="1400" dirty="0">
                <a:solidFill>
                  <a:schemeClr val="tx1">
                    <a:lumMod val="85000"/>
                    <a:lumOff val="15000"/>
                  </a:schemeClr>
                </a:solidFill>
              </a:rPr>
              <a:t>抵押登记业务办结后，通过直连交互获取证照关键信息并返显至贷款信息中，无需手动录入</a:t>
            </a:r>
            <a:endParaRPr lang="zh-CN" altLang="en-US" sz="1400" dirty="0">
              <a:solidFill>
                <a:schemeClr val="tx1">
                  <a:lumMod val="85000"/>
                  <a:lumOff val="15000"/>
                </a:schemeClr>
              </a:solidFill>
            </a:endParaRPr>
          </a:p>
        </p:txBody>
      </p:sp>
      <p:sp>
        <p:nvSpPr>
          <p:cNvPr id="38" name="矩形: 圆角 37"/>
          <p:cNvSpPr/>
          <p:nvPr>
            <p:custDataLst>
              <p:tags r:id="rId5"/>
            </p:custDataLst>
          </p:nvPr>
        </p:nvSpPr>
        <p:spPr>
          <a:xfrm>
            <a:off x="8727678" y="4571008"/>
            <a:ext cx="2577600" cy="3843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pPr algn="ctr"/>
            <a:r>
              <a:rPr lang="zh-CN" altLang="en-US" b="1" spc="100" dirty="0">
                <a:solidFill>
                  <a:schemeClr val="accent1"/>
                </a:solidFill>
              </a:rPr>
              <a:t>证照信息录入</a:t>
            </a:r>
            <a:endParaRPr lang="zh-CN" altLang="en-US" b="1" spc="100" dirty="0">
              <a:solidFill>
                <a:schemeClr val="accent1"/>
              </a:solidFill>
            </a:endParaRPr>
          </a:p>
        </p:txBody>
      </p:sp>
      <p:sp>
        <p:nvSpPr>
          <p:cNvPr id="4096" name="椭圆 4095"/>
          <p:cNvSpPr/>
          <p:nvPr>
            <p:custDataLst>
              <p:tags r:id="rId6"/>
            </p:custDataLst>
          </p:nvPr>
        </p:nvSpPr>
        <p:spPr>
          <a:xfrm>
            <a:off x="9764478" y="3906317"/>
            <a:ext cx="504000" cy="504000"/>
          </a:xfrm>
          <a:prstGeom prst="ellipse">
            <a:avLst/>
          </a:prstGeom>
          <a:gradFill flip="none" rotWithShape="1">
            <a:gsLst>
              <a:gs pos="0">
                <a:schemeClr val="accent1">
                  <a:lumMod val="20000"/>
                  <a:lumOff val="80000"/>
                </a:schemeClr>
              </a:gs>
              <a:gs pos="21000">
                <a:schemeClr val="accent1">
                  <a:lumMod val="60000"/>
                  <a:lumOff val="40000"/>
                </a:schemeClr>
              </a:gs>
              <a:gs pos="80000">
                <a:schemeClr val="accent1">
                  <a:lumMod val="100000"/>
                </a:schemeClr>
              </a:gs>
            </a:gsLst>
            <a:path path="circle">
              <a:fillToRect l="50000" t="-80000" r="50000" b="180000"/>
            </a:path>
            <a:tileRect/>
          </a:gradFill>
          <a:ln w="1191" cap="flat">
            <a:noFill/>
            <a:prstDash val="solid"/>
            <a:miter/>
          </a:ln>
        </p:spPr>
        <p:txBody>
          <a:bodyPr wrap="none" lIns="0" tIns="0" rIns="0" bIns="0" rtlCol="0" anchor="ctr"/>
          <a:lstStyle/>
          <a:p>
            <a:pPr algn="ctr"/>
            <a:r>
              <a:rPr lang="en-US" altLang="zh-CN" b="1" dirty="0">
                <a:solidFill>
                  <a:srgbClr val="FFFFFF"/>
                </a:solidFill>
              </a:rPr>
              <a:t>05</a:t>
            </a:r>
            <a:endParaRPr lang="zh-CN" altLang="en-US" b="1" dirty="0">
              <a:solidFill>
                <a:srgbClr val="FFFFFF"/>
              </a:solidFill>
            </a:endParaRPr>
          </a:p>
        </p:txBody>
      </p:sp>
      <p:sp>
        <p:nvSpPr>
          <p:cNvPr id="33" name="文本框 32"/>
          <p:cNvSpPr txBox="1"/>
          <p:nvPr>
            <p:custDataLst>
              <p:tags r:id="rId7"/>
            </p:custDataLst>
          </p:nvPr>
        </p:nvSpPr>
        <p:spPr>
          <a:xfrm>
            <a:off x="4814419" y="4670033"/>
            <a:ext cx="2577600" cy="1001728"/>
          </a:xfrm>
          <a:prstGeom prst="rect">
            <a:avLst/>
          </a:prstGeom>
          <a:noFill/>
        </p:spPr>
        <p:txBody>
          <a:bodyPr wrap="square" lIns="0" tIns="0" rIns="0" bIns="0" rtlCol="0">
            <a:noAutofit/>
          </a:bodyPr>
          <a:lstStyle/>
          <a:p>
            <a:pPr algn="ctr">
              <a:lnSpc>
                <a:spcPct val="130000"/>
              </a:lnSpc>
            </a:pPr>
            <a:r>
              <a:rPr lang="zh-CN" altLang="en-US" sz="1400" dirty="0">
                <a:solidFill>
                  <a:schemeClr val="tx1">
                    <a:lumMod val="85000"/>
                    <a:lumOff val="15000"/>
                  </a:schemeClr>
                </a:solidFill>
              </a:rPr>
              <a:t>不动产审核完成后，通过直连交互接口获取缴费信息，公积金可线上缴费</a:t>
            </a:r>
            <a:endParaRPr lang="zh-CN" altLang="en-US" sz="1400" dirty="0">
              <a:solidFill>
                <a:schemeClr val="tx1">
                  <a:lumMod val="85000"/>
                  <a:lumOff val="15000"/>
                </a:schemeClr>
              </a:solidFill>
            </a:endParaRPr>
          </a:p>
        </p:txBody>
      </p:sp>
      <p:sp>
        <p:nvSpPr>
          <p:cNvPr id="34" name="矩形: 圆角 33"/>
          <p:cNvSpPr/>
          <p:nvPr>
            <p:custDataLst>
              <p:tags r:id="rId8"/>
            </p:custDataLst>
          </p:nvPr>
        </p:nvSpPr>
        <p:spPr>
          <a:xfrm>
            <a:off x="4814419" y="4249449"/>
            <a:ext cx="2577600" cy="3843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pPr algn="ctr"/>
            <a:r>
              <a:rPr lang="zh-CN" altLang="en-US" b="1" spc="100" dirty="0">
                <a:solidFill>
                  <a:schemeClr val="accent1"/>
                </a:solidFill>
              </a:rPr>
              <a:t>证照缴费</a:t>
            </a:r>
            <a:endParaRPr lang="zh-CN" altLang="en-US" b="1" spc="100" dirty="0">
              <a:solidFill>
                <a:schemeClr val="accent1"/>
              </a:solidFill>
            </a:endParaRPr>
          </a:p>
        </p:txBody>
      </p:sp>
      <p:sp>
        <p:nvSpPr>
          <p:cNvPr id="4103" name="椭圆 4102"/>
          <p:cNvSpPr/>
          <p:nvPr>
            <p:custDataLst>
              <p:tags r:id="rId9"/>
            </p:custDataLst>
          </p:nvPr>
        </p:nvSpPr>
        <p:spPr>
          <a:xfrm>
            <a:off x="5851219" y="3509057"/>
            <a:ext cx="504000" cy="504000"/>
          </a:xfrm>
          <a:prstGeom prst="ellipse">
            <a:avLst/>
          </a:prstGeom>
          <a:gradFill flip="none" rotWithShape="1">
            <a:gsLst>
              <a:gs pos="0">
                <a:schemeClr val="accent1">
                  <a:lumMod val="20000"/>
                  <a:lumOff val="80000"/>
                </a:schemeClr>
              </a:gs>
              <a:gs pos="21000">
                <a:schemeClr val="accent1">
                  <a:lumMod val="60000"/>
                  <a:lumOff val="40000"/>
                </a:schemeClr>
              </a:gs>
              <a:gs pos="80000">
                <a:schemeClr val="accent1">
                  <a:lumMod val="100000"/>
                </a:schemeClr>
              </a:gs>
            </a:gsLst>
            <a:path path="circle">
              <a:fillToRect l="50000" t="-80000" r="50000" b="180000"/>
            </a:path>
            <a:tileRect/>
          </a:gradFill>
          <a:ln w="1191" cap="flat">
            <a:noFill/>
            <a:prstDash val="solid"/>
            <a:miter/>
          </a:ln>
        </p:spPr>
        <p:txBody>
          <a:bodyPr wrap="none" lIns="0" tIns="0" rIns="0" bIns="0" rtlCol="0" anchor="ctr"/>
          <a:lstStyle/>
          <a:p>
            <a:pPr algn="ctr"/>
            <a:r>
              <a:rPr lang="en-US" altLang="zh-CN" b="1" dirty="0">
                <a:solidFill>
                  <a:srgbClr val="FFFFFF"/>
                </a:solidFill>
              </a:rPr>
              <a:t>03</a:t>
            </a:r>
            <a:endParaRPr lang="zh-CN" altLang="en-US" b="1" dirty="0">
              <a:solidFill>
                <a:srgbClr val="FFFFFF"/>
              </a:solidFill>
            </a:endParaRPr>
          </a:p>
        </p:txBody>
      </p:sp>
      <p:sp>
        <p:nvSpPr>
          <p:cNvPr id="31" name="文本框 30"/>
          <p:cNvSpPr txBox="1"/>
          <p:nvPr>
            <p:custDataLst>
              <p:tags r:id="rId10"/>
            </p:custDataLst>
          </p:nvPr>
        </p:nvSpPr>
        <p:spPr>
          <a:xfrm>
            <a:off x="2850354" y="2317860"/>
            <a:ext cx="2577600" cy="1001728"/>
          </a:xfrm>
          <a:prstGeom prst="rect">
            <a:avLst/>
          </a:prstGeom>
          <a:noFill/>
        </p:spPr>
        <p:txBody>
          <a:bodyPr wrap="square" lIns="0" tIns="0" rIns="0" bIns="0" rtlCol="0">
            <a:noAutofit/>
          </a:bodyPr>
          <a:lstStyle/>
          <a:p>
            <a:pPr algn="ctr">
              <a:lnSpc>
                <a:spcPct val="130000"/>
              </a:lnSpc>
            </a:pPr>
            <a:r>
              <a:rPr lang="zh-CN" altLang="en-US" sz="1400" dirty="0">
                <a:solidFill>
                  <a:schemeClr val="tx1">
                    <a:lumMod val="85000"/>
                    <a:lumOff val="15000"/>
                  </a:schemeClr>
                </a:solidFill>
              </a:rPr>
              <a:t>设置审批规则，实现自动审批，审批即时办</a:t>
            </a:r>
            <a:endParaRPr lang="zh-CN" altLang="en-US" sz="1400" dirty="0">
              <a:solidFill>
                <a:schemeClr val="tx1">
                  <a:lumMod val="85000"/>
                  <a:lumOff val="15000"/>
                </a:schemeClr>
              </a:solidFill>
            </a:endParaRPr>
          </a:p>
        </p:txBody>
      </p:sp>
      <p:sp>
        <p:nvSpPr>
          <p:cNvPr id="32" name="矩形: 圆角 31"/>
          <p:cNvSpPr/>
          <p:nvPr>
            <p:custDataLst>
              <p:tags r:id="rId11"/>
            </p:custDataLst>
          </p:nvPr>
        </p:nvSpPr>
        <p:spPr>
          <a:xfrm>
            <a:off x="2846174" y="1897276"/>
            <a:ext cx="2577600" cy="3843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pPr algn="ctr"/>
            <a:r>
              <a:rPr lang="zh-CN" altLang="en-US" b="1" spc="100" dirty="0">
                <a:solidFill>
                  <a:schemeClr val="accent1"/>
                </a:solidFill>
              </a:rPr>
              <a:t>不动产审批</a:t>
            </a:r>
            <a:endParaRPr lang="zh-CN" altLang="en-US" b="1" spc="100" dirty="0">
              <a:solidFill>
                <a:schemeClr val="accent1"/>
              </a:solidFill>
            </a:endParaRPr>
          </a:p>
        </p:txBody>
      </p:sp>
      <p:sp>
        <p:nvSpPr>
          <p:cNvPr id="4104" name="椭圆 4103"/>
          <p:cNvSpPr/>
          <p:nvPr>
            <p:custDataLst>
              <p:tags r:id="rId12"/>
            </p:custDataLst>
          </p:nvPr>
        </p:nvSpPr>
        <p:spPr>
          <a:xfrm>
            <a:off x="3887891" y="3370388"/>
            <a:ext cx="504000" cy="504000"/>
          </a:xfrm>
          <a:prstGeom prst="ellipse">
            <a:avLst/>
          </a:prstGeom>
          <a:gradFill flip="none" rotWithShape="1">
            <a:gsLst>
              <a:gs pos="0">
                <a:schemeClr val="accent1">
                  <a:lumMod val="20000"/>
                  <a:lumOff val="80000"/>
                </a:schemeClr>
              </a:gs>
              <a:gs pos="21000">
                <a:schemeClr val="accent1">
                  <a:lumMod val="60000"/>
                  <a:lumOff val="40000"/>
                </a:schemeClr>
              </a:gs>
              <a:gs pos="80000">
                <a:schemeClr val="accent1">
                  <a:lumMod val="100000"/>
                </a:schemeClr>
              </a:gs>
            </a:gsLst>
            <a:path path="circle">
              <a:fillToRect l="50000" t="-80000" r="50000" b="180000"/>
            </a:path>
            <a:tileRect/>
          </a:gradFill>
          <a:ln w="1191" cap="flat">
            <a:noFill/>
            <a:prstDash val="solid"/>
            <a:miter/>
          </a:ln>
        </p:spPr>
        <p:txBody>
          <a:bodyPr wrap="none" lIns="0" tIns="0" rIns="0" bIns="0" rtlCol="0" anchor="ctr"/>
          <a:lstStyle/>
          <a:p>
            <a:pPr algn="ctr"/>
            <a:r>
              <a:rPr lang="en-US" altLang="zh-CN" b="1" dirty="0">
                <a:solidFill>
                  <a:srgbClr val="FFFFFF"/>
                </a:solidFill>
              </a:rPr>
              <a:t>02</a:t>
            </a:r>
            <a:endParaRPr lang="zh-CN" altLang="en-US" b="1" dirty="0">
              <a:solidFill>
                <a:srgbClr val="FFFFFF"/>
              </a:solidFill>
            </a:endParaRPr>
          </a:p>
        </p:txBody>
      </p:sp>
      <p:sp>
        <p:nvSpPr>
          <p:cNvPr id="16" name="文本框 15"/>
          <p:cNvSpPr txBox="1"/>
          <p:nvPr>
            <p:custDataLst>
              <p:tags r:id="rId13"/>
            </p:custDataLst>
          </p:nvPr>
        </p:nvSpPr>
        <p:spPr>
          <a:xfrm>
            <a:off x="888459" y="4889404"/>
            <a:ext cx="2577600" cy="1001728"/>
          </a:xfrm>
          <a:prstGeom prst="rect">
            <a:avLst/>
          </a:prstGeom>
          <a:noFill/>
        </p:spPr>
        <p:txBody>
          <a:bodyPr wrap="square" lIns="0" tIns="0" rIns="0" bIns="0" rtlCol="0">
            <a:noAutofit/>
          </a:bodyPr>
          <a:lstStyle/>
          <a:p>
            <a:pPr algn="ctr">
              <a:lnSpc>
                <a:spcPct val="130000"/>
              </a:lnSpc>
            </a:pPr>
            <a:r>
              <a:rPr lang="zh-CN" altLang="en-US" sz="1400">
                <a:solidFill>
                  <a:schemeClr val="tx1">
                    <a:lumMod val="85000"/>
                    <a:lumOff val="15000"/>
                  </a:schemeClr>
                </a:solidFill>
                <a:latin typeface="+mn-ea"/>
                <a:cs typeface="+mn-ea"/>
                <a:sym typeface="+mn-ea"/>
              </a:rPr>
              <a:t>抵押业务嵌入贷款流程中，贷款审批完成后即时生成抵押申请业务，申请信息根据贷款信息自动生成，减少手动录入差错。</a:t>
            </a:r>
            <a:endParaRPr lang="zh-CN" altLang="en-US" sz="1400" dirty="0">
              <a:solidFill>
                <a:schemeClr val="tx1">
                  <a:lumMod val="85000"/>
                  <a:lumOff val="15000"/>
                </a:schemeClr>
              </a:solidFill>
            </a:endParaRPr>
          </a:p>
        </p:txBody>
      </p:sp>
      <p:sp>
        <p:nvSpPr>
          <p:cNvPr id="17" name="矩形: 圆角 16"/>
          <p:cNvSpPr/>
          <p:nvPr>
            <p:custDataLst>
              <p:tags r:id="rId14"/>
            </p:custDataLst>
          </p:nvPr>
        </p:nvSpPr>
        <p:spPr>
          <a:xfrm>
            <a:off x="888459" y="4468820"/>
            <a:ext cx="2577600" cy="3843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pPr algn="ctr"/>
            <a:r>
              <a:rPr lang="zh-CN" altLang="en-US" b="1" spc="100" dirty="0">
                <a:solidFill>
                  <a:schemeClr val="accent1"/>
                </a:solidFill>
              </a:rPr>
              <a:t>公积金提交抵押申请</a:t>
            </a:r>
            <a:endParaRPr lang="zh-CN" altLang="en-US" b="1" spc="100" dirty="0">
              <a:solidFill>
                <a:schemeClr val="accent1"/>
              </a:solidFill>
            </a:endParaRPr>
          </a:p>
        </p:txBody>
      </p:sp>
      <p:sp>
        <p:nvSpPr>
          <p:cNvPr id="4105" name="椭圆 4104"/>
          <p:cNvSpPr/>
          <p:nvPr>
            <p:custDataLst>
              <p:tags r:id="rId15"/>
            </p:custDataLst>
          </p:nvPr>
        </p:nvSpPr>
        <p:spPr>
          <a:xfrm>
            <a:off x="1925259" y="3724910"/>
            <a:ext cx="504000" cy="504000"/>
          </a:xfrm>
          <a:prstGeom prst="ellipse">
            <a:avLst/>
          </a:prstGeom>
          <a:gradFill flip="none" rotWithShape="1">
            <a:gsLst>
              <a:gs pos="0">
                <a:schemeClr val="accent1">
                  <a:lumMod val="20000"/>
                  <a:lumOff val="80000"/>
                </a:schemeClr>
              </a:gs>
              <a:gs pos="21000">
                <a:schemeClr val="accent1">
                  <a:lumMod val="60000"/>
                  <a:lumOff val="40000"/>
                </a:schemeClr>
              </a:gs>
              <a:gs pos="80000">
                <a:schemeClr val="accent1">
                  <a:lumMod val="100000"/>
                </a:schemeClr>
              </a:gs>
            </a:gsLst>
            <a:path path="circle">
              <a:fillToRect l="50000" t="-80000" r="50000" b="180000"/>
            </a:path>
            <a:tileRect/>
          </a:gradFill>
          <a:ln w="1191" cap="flat">
            <a:noFill/>
            <a:prstDash val="solid"/>
            <a:miter/>
          </a:ln>
        </p:spPr>
        <p:txBody>
          <a:bodyPr wrap="none" lIns="0" tIns="0" rIns="0" bIns="0" rtlCol="0" anchor="ctr"/>
          <a:lstStyle/>
          <a:p>
            <a:pPr algn="ctr"/>
            <a:r>
              <a:rPr lang="en-US" altLang="zh-CN" b="1" dirty="0">
                <a:solidFill>
                  <a:srgbClr val="FFFFFF"/>
                </a:solidFill>
              </a:rPr>
              <a:t>01</a:t>
            </a:r>
            <a:endParaRPr lang="zh-CN" altLang="en-US" b="1" dirty="0">
              <a:solidFill>
                <a:srgbClr val="FFFFFF"/>
              </a:solidFill>
            </a:endParaRPr>
          </a:p>
        </p:txBody>
      </p:sp>
      <p:sp>
        <p:nvSpPr>
          <p:cNvPr id="8" name="文本框 7"/>
          <p:cNvSpPr txBox="1"/>
          <p:nvPr>
            <p:custDataLst>
              <p:tags r:id="rId16"/>
            </p:custDataLst>
          </p:nvPr>
        </p:nvSpPr>
        <p:spPr>
          <a:xfrm>
            <a:off x="6782664" y="2868386"/>
            <a:ext cx="2577600" cy="1001728"/>
          </a:xfrm>
          <a:prstGeom prst="rect">
            <a:avLst/>
          </a:prstGeom>
          <a:noFill/>
        </p:spPr>
        <p:txBody>
          <a:bodyPr wrap="square" lIns="0" tIns="0" rIns="0" bIns="0" rtlCol="0">
            <a:noAutofit/>
          </a:bodyPr>
          <a:lstStyle/>
          <a:p>
            <a:pPr algn="ctr">
              <a:lnSpc>
                <a:spcPct val="130000"/>
              </a:lnSpc>
            </a:pPr>
            <a:r>
              <a:rPr lang="zh-CN" altLang="en-US" sz="1400" dirty="0">
                <a:solidFill>
                  <a:schemeClr val="tx1">
                    <a:lumMod val="85000"/>
                    <a:lumOff val="15000"/>
                  </a:schemeClr>
                </a:solidFill>
              </a:rPr>
              <a:t>缴费完成后，即时生成电子证照，</a:t>
            </a:r>
            <a:endParaRPr lang="zh-CN" altLang="en-US" sz="1400" dirty="0">
              <a:solidFill>
                <a:schemeClr val="tx1">
                  <a:lumMod val="85000"/>
                  <a:lumOff val="15000"/>
                </a:schemeClr>
              </a:solidFill>
            </a:endParaRPr>
          </a:p>
        </p:txBody>
      </p:sp>
      <p:sp>
        <p:nvSpPr>
          <p:cNvPr id="9" name="矩形: 圆角 8"/>
          <p:cNvSpPr/>
          <p:nvPr>
            <p:custDataLst>
              <p:tags r:id="rId17"/>
            </p:custDataLst>
          </p:nvPr>
        </p:nvSpPr>
        <p:spPr>
          <a:xfrm>
            <a:off x="6778484" y="2447802"/>
            <a:ext cx="2577600" cy="3843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pPr algn="ctr"/>
            <a:r>
              <a:rPr lang="zh-CN" altLang="en-US" b="1" spc="100" dirty="0">
                <a:solidFill>
                  <a:schemeClr val="accent1"/>
                </a:solidFill>
              </a:rPr>
              <a:t>电子证照</a:t>
            </a:r>
            <a:endParaRPr lang="zh-CN" altLang="en-US" b="1" spc="100" dirty="0">
              <a:solidFill>
                <a:schemeClr val="accent1"/>
              </a:solidFill>
            </a:endParaRPr>
          </a:p>
        </p:txBody>
      </p:sp>
      <p:sp>
        <p:nvSpPr>
          <p:cNvPr id="10" name="椭圆 9"/>
          <p:cNvSpPr/>
          <p:nvPr>
            <p:custDataLst>
              <p:tags r:id="rId18"/>
            </p:custDataLst>
          </p:nvPr>
        </p:nvSpPr>
        <p:spPr>
          <a:xfrm>
            <a:off x="7817485" y="4026249"/>
            <a:ext cx="504000" cy="504000"/>
          </a:xfrm>
          <a:prstGeom prst="ellipse">
            <a:avLst/>
          </a:prstGeom>
          <a:gradFill flip="none" rotWithShape="1">
            <a:gsLst>
              <a:gs pos="0">
                <a:schemeClr val="accent1">
                  <a:lumMod val="20000"/>
                  <a:lumOff val="80000"/>
                </a:schemeClr>
              </a:gs>
              <a:gs pos="21000">
                <a:schemeClr val="accent1">
                  <a:lumMod val="60000"/>
                  <a:lumOff val="40000"/>
                </a:schemeClr>
              </a:gs>
              <a:gs pos="80000">
                <a:schemeClr val="accent1">
                  <a:lumMod val="100000"/>
                </a:schemeClr>
              </a:gs>
            </a:gsLst>
            <a:path path="circle">
              <a:fillToRect l="50000" t="-80000" r="50000" b="180000"/>
            </a:path>
            <a:tileRect/>
          </a:gradFill>
          <a:ln w="1191" cap="flat">
            <a:noFill/>
            <a:prstDash val="solid"/>
            <a:miter/>
          </a:ln>
        </p:spPr>
        <p:txBody>
          <a:bodyPr wrap="none" lIns="0" tIns="0" rIns="0" bIns="0" rtlCol="0" anchor="ctr"/>
          <a:lstStyle/>
          <a:p>
            <a:pPr algn="ctr"/>
            <a:r>
              <a:rPr lang="en-US" altLang="zh-CN" b="1" dirty="0">
                <a:solidFill>
                  <a:srgbClr val="FFFFFF"/>
                </a:solidFill>
              </a:rPr>
              <a:t>04</a:t>
            </a:r>
            <a:endParaRPr lang="zh-CN" altLang="en-US" b="1" dirty="0">
              <a:solidFill>
                <a:srgbClr val="FFFFFF"/>
              </a:solidFill>
            </a:endParaRPr>
          </a:p>
        </p:txBody>
      </p:sp>
    </p:spTree>
    <p:custDataLst>
      <p:tags r:id="rId19"/>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a:xfrm>
            <a:off x="609600" y="4267200"/>
            <a:ext cx="3429000" cy="1219200"/>
          </a:xfrm>
        </p:spPr>
        <p:txBody>
          <a:bodyPr/>
          <a:p>
            <a:r>
              <a:rPr lang="zh-CN" altLang="en-US"/>
              <a:t>联办带来的</a:t>
            </a:r>
            <a:br>
              <a:rPr lang="zh-CN" altLang="en-US"/>
            </a:br>
            <a:r>
              <a:rPr lang="zh-CN" altLang="en-US"/>
              <a:t>流程变革</a:t>
            </a:r>
            <a:endParaRPr lang="zh-CN" altLang="en-US"/>
          </a:p>
        </p:txBody>
      </p:sp>
      <p:pic>
        <p:nvPicPr>
          <p:cNvPr id="3" name="内容占位符 2" descr="6c42d798-c45c-11f0-b5c1-fe17423838ab"/>
          <p:cNvPicPr>
            <a:picLocks noChangeAspect="1"/>
          </p:cNvPicPr>
          <p:nvPr>
            <p:ph idx="16392"/>
            <p:custDataLst>
              <p:tags r:id="rId2"/>
            </p:custDataLst>
          </p:nvPr>
        </p:nvPicPr>
        <p:blipFill>
          <a:blip r:embed="rId3"/>
          <a:srcRect t="1476" b="1476"/>
          <a:stretch>
            <a:fillRect/>
          </a:stretch>
        </p:blipFill>
        <p:spPr>
          <a:xfrm>
            <a:off x="609600" y="609600"/>
            <a:ext cx="10972800" cy="2641600"/>
          </a:xfrm>
          <a:custGeom>
            <a:avLst/>
            <a:gdLst>
              <a:gd name="connisteX0" fmla="*/ 0 w 10972800"/>
              <a:gd name="connsiteY0" fmla="*/ 203200 h 2641600"/>
              <a:gd name="connisteX1" fmla="*/ 203200 w 10972800"/>
              <a:gd name="connsiteY1" fmla="*/ 0 h 2641600"/>
              <a:gd name="connisteX2" fmla="*/ 10769600 w 10972800"/>
              <a:gd name="connsiteY2" fmla="*/ 0 h 2641600"/>
              <a:gd name="connisteX3" fmla="*/ 10972800 w 10972800"/>
              <a:gd name="connsiteY3" fmla="*/ 203200 h 2641600"/>
              <a:gd name="connisteX4" fmla="*/ 10972800 w 10972800"/>
              <a:gd name="connsiteY4" fmla="*/ 2438400 h 2641600"/>
              <a:gd name="connisteX5" fmla="*/ 10769600 w 10972800"/>
              <a:gd name="connsiteY5" fmla="*/ 2641600 h 2641600"/>
              <a:gd name="connisteX6" fmla="*/ 203200 w 10972800"/>
              <a:gd name="connsiteY6" fmla="*/ 2641600 h 2641600"/>
              <a:gd name="connisteX7" fmla="*/ 0 w 10972800"/>
              <a:gd name="connsiteY7" fmla="*/ 2438400 h 2641600"/>
              <a:gd name="connisteX8" fmla="*/ 0 w 10972800"/>
              <a:gd name="connsiteY8" fmla="*/ 203200 h 26416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641600">
                <a:moveTo>
                  <a:pt x="0" y="203200"/>
                </a:moveTo>
                <a:cubicBezTo>
                  <a:pt x="0" y="90976"/>
                  <a:pt x="90976" y="0"/>
                  <a:pt x="203200" y="0"/>
                </a:cubicBezTo>
                <a:lnTo>
                  <a:pt x="10769600" y="0"/>
                </a:lnTo>
                <a:cubicBezTo>
                  <a:pt x="10881824" y="0"/>
                  <a:pt x="10972800" y="90976"/>
                  <a:pt x="10972800" y="203200"/>
                </a:cubicBezTo>
                <a:lnTo>
                  <a:pt x="10972800" y="2438400"/>
                </a:lnTo>
                <a:cubicBezTo>
                  <a:pt x="10972800" y="2550624"/>
                  <a:pt x="10881824" y="2641600"/>
                  <a:pt x="10769600" y="2641600"/>
                </a:cubicBezTo>
                <a:lnTo>
                  <a:pt x="203200" y="2641600"/>
                </a:lnTo>
                <a:cubicBezTo>
                  <a:pt x="90976" y="2641600"/>
                  <a:pt x="0" y="2550624"/>
                  <a:pt x="0" y="2438400"/>
                </a:cubicBezTo>
                <a:lnTo>
                  <a:pt x="0" y="203200"/>
                </a:lnTo>
                <a:close/>
              </a:path>
            </a:pathLst>
          </a:custGeom>
        </p:spPr>
      </p:pic>
      <p:sp>
        <p:nvSpPr>
          <p:cNvPr id="4" name="文本占位符 3"/>
          <p:cNvSpPr>
            <a:spLocks noGrp="1"/>
          </p:cNvSpPr>
          <p:nvPr>
            <p:ph type="body" idx="16386"/>
            <p:custDataLst>
              <p:tags r:id="rId4"/>
            </p:custDataLst>
          </p:nvPr>
        </p:nvSpPr>
        <p:spPr/>
        <p:txBody>
          <a:bodyPr/>
          <a:p>
            <a:r>
              <a:rPr lang="zh-CN" altLang="en-US"/>
              <a:t>原有流程痛点</a:t>
            </a:r>
            <a:endParaRPr lang="zh-CN" altLang="en-US"/>
          </a:p>
        </p:txBody>
      </p:sp>
      <p:sp>
        <p:nvSpPr>
          <p:cNvPr id="5" name="文本占位符 4"/>
          <p:cNvSpPr>
            <a:spLocks noGrp="1"/>
          </p:cNvSpPr>
          <p:nvPr>
            <p:ph type="body" idx="16387"/>
            <p:custDataLst>
              <p:tags r:id="rId5"/>
            </p:custDataLst>
          </p:nvPr>
        </p:nvSpPr>
        <p:spPr/>
        <p:txBody>
          <a:bodyPr/>
          <a:p>
            <a:r>
              <a:rPr lang="zh-CN" altLang="en-US" sz="1800"/>
              <a:t>需往返不动产窗口</a:t>
            </a:r>
            <a:r>
              <a:rPr lang="en-US" altLang="zh-CN" sz="1800"/>
              <a:t>1</a:t>
            </a:r>
            <a:r>
              <a:rPr lang="zh-CN" altLang="en-US" sz="1800"/>
              <a:t>-</a:t>
            </a:r>
            <a:r>
              <a:rPr lang="en-US" altLang="zh-CN" sz="1800"/>
              <a:t>3</a:t>
            </a:r>
            <a:r>
              <a:rPr lang="zh-CN" altLang="en-US" sz="1800"/>
              <a:t>次，纸质权证流转耗时</a:t>
            </a:r>
            <a:r>
              <a:rPr lang="zh-CN" sz="1800"/>
              <a:t>长</a:t>
            </a:r>
            <a:r>
              <a:rPr lang="zh-CN" altLang="en-US" sz="1800"/>
              <a:t>，易出现丢失风险</a:t>
            </a:r>
            <a:endParaRPr lang="zh-CN" altLang="en-US" sz="1800"/>
          </a:p>
        </p:txBody>
      </p:sp>
      <p:sp>
        <p:nvSpPr>
          <p:cNvPr id="6" name="文本占位符 5"/>
          <p:cNvSpPr>
            <a:spLocks noGrp="1"/>
          </p:cNvSpPr>
          <p:nvPr>
            <p:ph type="body" idx="16388"/>
            <p:custDataLst>
              <p:tags r:id="rId6"/>
            </p:custDataLst>
          </p:nvPr>
        </p:nvSpPr>
        <p:spPr>
          <a:xfrm>
            <a:off x="8362950" y="3860800"/>
            <a:ext cx="1905000" cy="406400"/>
          </a:xfrm>
        </p:spPr>
        <p:txBody>
          <a:bodyPr/>
          <a:p>
            <a:r>
              <a:rPr lang="zh-CN" altLang="en-US"/>
              <a:t>现流程优化</a:t>
            </a:r>
            <a:endParaRPr lang="zh-CN" altLang="en-US"/>
          </a:p>
        </p:txBody>
      </p:sp>
      <p:sp>
        <p:nvSpPr>
          <p:cNvPr id="7" name="文本占位符 6"/>
          <p:cNvSpPr>
            <a:spLocks noGrp="1"/>
          </p:cNvSpPr>
          <p:nvPr>
            <p:ph type="body" idx="16389"/>
            <p:custDataLst>
              <p:tags r:id="rId7"/>
            </p:custDataLst>
          </p:nvPr>
        </p:nvSpPr>
        <p:spPr>
          <a:xfrm>
            <a:off x="8362950" y="4419600"/>
            <a:ext cx="1905000" cy="1828800"/>
          </a:xfrm>
        </p:spPr>
        <p:txBody>
          <a:bodyPr/>
          <a:p>
            <a:r>
              <a:rPr lang="zh-CN" altLang="en-US" sz="1800"/>
              <a:t>线上申请→数据自动审核→线上缴费→电子证照归档，跑动次数从多次变为0次</a:t>
            </a:r>
            <a:endParaRPr lang="zh-CN" altLang="en-US" sz="1800"/>
          </a:p>
        </p:txBody>
      </p:sp>
      <p:sp>
        <p:nvSpPr>
          <p:cNvPr id="12" name="燕尾形箭头 11"/>
          <p:cNvSpPr/>
          <p:nvPr/>
        </p:nvSpPr>
        <p:spPr>
          <a:xfrm>
            <a:off x="6702425" y="4581525"/>
            <a:ext cx="1481455" cy="588010"/>
          </a:xfrm>
          <a:prstGeom prst="notchedRightArrow">
            <a:avLst/>
          </a:prstGeom>
          <a:solidFill>
            <a:schemeClr val="accent1">
              <a:lumMod val="60000"/>
              <a:lumOff val="40000"/>
            </a:schemeClr>
          </a:solid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ustDataLst>
      <p:tags r:id="rId8"/>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en-US" altLang="zh-CN">
                <a:sym typeface="+mn-ea"/>
              </a:rPr>
              <a:t>“</a:t>
            </a:r>
            <a:r>
              <a:rPr lang="zh-CN" altLang="en-US">
                <a:sym typeface="+mn-ea"/>
              </a:rPr>
              <a:t>带押过户</a:t>
            </a:r>
            <a:r>
              <a:rPr lang="en-US" altLang="zh-CN">
                <a:sym typeface="+mn-ea"/>
              </a:rPr>
              <a:t>” </a:t>
            </a:r>
            <a:r>
              <a:rPr lang="zh-CN" altLang="en-US">
                <a:sym typeface="+mn-ea"/>
              </a:rPr>
              <a:t>落地</a:t>
            </a:r>
            <a:endParaRPr lang="zh-CN" altLang="en-US"/>
          </a:p>
        </p:txBody>
      </p:sp>
      <p:sp>
        <p:nvSpPr>
          <p:cNvPr id="3" name="装饰  6"/>
          <p:cNvSpPr>
            <a:spLocks noGrp="1"/>
          </p:cNvSpPr>
          <p:nvPr>
            <p:ph type="body" idx="16392"/>
            <p:custDataLst>
              <p:tags r:id="rId2"/>
            </p:custDataLst>
          </p:nvPr>
        </p:nvSpPr>
        <p:spPr/>
        <p:txBody>
          <a:bodyPr/>
          <a:p>
            <a:r>
              <a:rPr lang="zh-CN" altLang="en-US"/>
              <a:t> </a:t>
            </a:r>
            <a:endParaRPr lang="zh-CN" altLang="en-US"/>
          </a:p>
        </p:txBody>
      </p:sp>
      <p:pic>
        <p:nvPicPr>
          <p:cNvPr id="4" name="图片占位符 3" descr="6b3cee26-c45c-11f0-93ed-42e475ddd474"/>
          <p:cNvPicPr>
            <a:picLocks noChangeAspect="1"/>
          </p:cNvPicPr>
          <p:nvPr>
            <p:ph type="pic" idx="16393"/>
            <p:custDataLst>
              <p:tags r:id="rId3"/>
            </p:custDataLst>
          </p:nvPr>
        </p:nvPicPr>
        <p:blipFill>
          <a:blip r:embed="rId4"/>
          <a:srcRect l="4054" r="4054"/>
          <a:stretch>
            <a:fillRect/>
          </a:stretch>
        </p:blipFill>
        <p:spPr>
          <a:xfrm>
            <a:off x="609600" y="1524000"/>
            <a:ext cx="3454400" cy="2032000"/>
          </a:xfrm>
          <a:custGeom>
            <a:avLst/>
            <a:gdLst>
              <a:gd name="connisteX0" fmla="*/ 0 w 3454400"/>
              <a:gd name="connsiteY0" fmla="*/ 203200 h 2032000"/>
              <a:gd name="connisteX1" fmla="*/ 203200 w 3454400"/>
              <a:gd name="connsiteY1" fmla="*/ 0 h 2032000"/>
              <a:gd name="connisteX2" fmla="*/ 3251200 w 3454400"/>
              <a:gd name="connsiteY2" fmla="*/ 0 h 2032000"/>
              <a:gd name="connisteX3" fmla="*/ 3454400 w 3454400"/>
              <a:gd name="connsiteY3" fmla="*/ 203200 h 2032000"/>
              <a:gd name="connisteX4" fmla="*/ 3454400 w 3454400"/>
              <a:gd name="connsiteY4" fmla="*/ 2032000 h 2032000"/>
              <a:gd name="connisteX5" fmla="*/ 0 w 3454400"/>
              <a:gd name="connsiteY5" fmla="*/ 2032000 h 2032000"/>
              <a:gd name="connisteX6" fmla="*/ 0 w 34544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032000">
                <a:moveTo>
                  <a:pt x="0" y="203200"/>
                </a:moveTo>
                <a:cubicBezTo>
                  <a:pt x="0" y="90976"/>
                  <a:pt x="90976" y="0"/>
                  <a:pt x="203200" y="0"/>
                </a:cubicBezTo>
                <a:lnTo>
                  <a:pt x="3251200" y="0"/>
                </a:lnTo>
                <a:cubicBezTo>
                  <a:pt x="3363424" y="0"/>
                  <a:pt x="3454400" y="90976"/>
                  <a:pt x="3454400" y="203200"/>
                </a:cubicBezTo>
                <a:lnTo>
                  <a:pt x="3454400" y="2032000"/>
                </a:lnTo>
                <a:lnTo>
                  <a:pt x="0" y="2032000"/>
                </a:lnTo>
                <a:lnTo>
                  <a:pt x="0" y="203200"/>
                </a:lnTo>
                <a:close/>
              </a:path>
            </a:pathLst>
          </a:custGeom>
        </p:spPr>
      </p:pic>
      <p:sp>
        <p:nvSpPr>
          <p:cNvPr id="5" name="文本占位符 4"/>
          <p:cNvSpPr>
            <a:spLocks noGrp="1"/>
          </p:cNvSpPr>
          <p:nvPr>
            <p:ph type="body" idx="16386"/>
            <p:custDataLst>
              <p:tags r:id="rId5"/>
            </p:custDataLst>
          </p:nvPr>
        </p:nvSpPr>
        <p:spPr/>
        <p:txBody>
          <a:bodyPr/>
          <a:p>
            <a:r>
              <a:rPr lang="zh-CN" altLang="en-US"/>
              <a:t>带押过户适用场景</a:t>
            </a:r>
            <a:endParaRPr lang="zh-CN" altLang="en-US"/>
          </a:p>
        </p:txBody>
      </p:sp>
      <p:sp>
        <p:nvSpPr>
          <p:cNvPr id="6" name="文本占位符 5"/>
          <p:cNvSpPr>
            <a:spLocks noGrp="1"/>
          </p:cNvSpPr>
          <p:nvPr>
            <p:ph type="body" idx="16387"/>
            <p:custDataLst>
              <p:tags r:id="rId6"/>
            </p:custDataLst>
          </p:nvPr>
        </p:nvSpPr>
        <p:spPr/>
        <p:txBody>
          <a:bodyPr/>
          <a:p>
            <a:r>
              <a:rPr lang="zh-CN" altLang="en-US"/>
              <a:t>支持原商贷转公积金贷款、公积金贷款转商贷两种场景</a:t>
            </a:r>
            <a:endParaRPr lang="zh-CN" altLang="en-US"/>
          </a:p>
        </p:txBody>
      </p:sp>
      <p:sp>
        <p:nvSpPr>
          <p:cNvPr id="7" name="装饰  0"/>
          <p:cNvSpPr>
            <a:spLocks noGrp="1"/>
          </p:cNvSpPr>
          <p:nvPr>
            <p:ph type="body" idx="16394"/>
            <p:custDataLst>
              <p:tags r:id="rId7"/>
            </p:custDataLst>
          </p:nvPr>
        </p:nvSpPr>
        <p:spPr/>
        <p:txBody>
          <a:bodyPr/>
          <a:p>
            <a:r>
              <a:rPr lang="zh-CN" altLang="en-US"/>
              <a:t> </a:t>
            </a:r>
            <a:endParaRPr lang="zh-CN" altLang="en-US"/>
          </a:p>
        </p:txBody>
      </p:sp>
      <p:pic>
        <p:nvPicPr>
          <p:cNvPr id="8" name="图片占位符 7" descr="6b3cef49-c45c-11f0-93ed-42e475ddd474"/>
          <p:cNvPicPr>
            <a:picLocks noChangeAspect="1"/>
          </p:cNvPicPr>
          <p:nvPr>
            <p:ph type="pic" idx="16395"/>
            <p:custDataLst>
              <p:tags r:id="rId8"/>
            </p:custDataLst>
          </p:nvPr>
        </p:nvPicPr>
        <p:blipFill>
          <a:blip r:embed="rId9"/>
          <a:srcRect t="5882" b="5882"/>
          <a:stretch>
            <a:fillRect/>
          </a:stretch>
        </p:blipFill>
        <p:spPr>
          <a:xfrm>
            <a:off x="4368800" y="1524000"/>
            <a:ext cx="3454400" cy="2032000"/>
          </a:xfrm>
          <a:custGeom>
            <a:avLst/>
            <a:gdLst>
              <a:gd name="connisteX0" fmla="*/ 0 w 3454400"/>
              <a:gd name="connsiteY0" fmla="*/ 203200 h 2032000"/>
              <a:gd name="connisteX1" fmla="*/ 203200 w 3454400"/>
              <a:gd name="connsiteY1" fmla="*/ 0 h 2032000"/>
              <a:gd name="connisteX2" fmla="*/ 3251200 w 3454400"/>
              <a:gd name="connsiteY2" fmla="*/ 0 h 2032000"/>
              <a:gd name="connisteX3" fmla="*/ 3454400 w 3454400"/>
              <a:gd name="connsiteY3" fmla="*/ 203200 h 2032000"/>
              <a:gd name="connisteX4" fmla="*/ 3454400 w 3454400"/>
              <a:gd name="connsiteY4" fmla="*/ 2032000 h 2032000"/>
              <a:gd name="connisteX5" fmla="*/ 0 w 3454400"/>
              <a:gd name="connsiteY5" fmla="*/ 2032000 h 2032000"/>
              <a:gd name="connisteX6" fmla="*/ 0 w 34544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032000">
                <a:moveTo>
                  <a:pt x="0" y="203200"/>
                </a:moveTo>
                <a:cubicBezTo>
                  <a:pt x="0" y="90976"/>
                  <a:pt x="90976" y="0"/>
                  <a:pt x="203200" y="0"/>
                </a:cubicBezTo>
                <a:lnTo>
                  <a:pt x="3251200" y="0"/>
                </a:lnTo>
                <a:cubicBezTo>
                  <a:pt x="3363424" y="0"/>
                  <a:pt x="3454400" y="90976"/>
                  <a:pt x="3454400" y="203200"/>
                </a:cubicBezTo>
                <a:lnTo>
                  <a:pt x="3454400" y="2032000"/>
                </a:lnTo>
                <a:lnTo>
                  <a:pt x="0" y="2032000"/>
                </a:lnTo>
                <a:lnTo>
                  <a:pt x="0" y="203200"/>
                </a:lnTo>
                <a:close/>
              </a:path>
            </a:pathLst>
          </a:custGeom>
        </p:spPr>
      </p:pic>
      <p:sp>
        <p:nvSpPr>
          <p:cNvPr id="9" name="文本占位符 8"/>
          <p:cNvSpPr>
            <a:spLocks noGrp="1"/>
          </p:cNvSpPr>
          <p:nvPr>
            <p:ph type="body" idx="16388"/>
            <p:custDataLst>
              <p:tags r:id="rId10"/>
            </p:custDataLst>
          </p:nvPr>
        </p:nvSpPr>
        <p:spPr/>
        <p:txBody>
          <a:bodyPr/>
          <a:p>
            <a:r>
              <a:rPr lang="zh-CN" altLang="en-US"/>
              <a:t>办理流程</a:t>
            </a:r>
            <a:endParaRPr lang="zh-CN" altLang="en-US"/>
          </a:p>
        </p:txBody>
      </p:sp>
      <p:sp>
        <p:nvSpPr>
          <p:cNvPr id="10" name="文本占位符 9"/>
          <p:cNvSpPr>
            <a:spLocks noGrp="1"/>
          </p:cNvSpPr>
          <p:nvPr>
            <p:ph type="body" idx="16389"/>
            <p:custDataLst>
              <p:tags r:id="rId11"/>
            </p:custDataLst>
          </p:nvPr>
        </p:nvSpPr>
        <p:spPr/>
        <p:txBody>
          <a:bodyPr/>
          <a:p>
            <a:r>
              <a:rPr lang="zh-CN" altLang="en-US"/>
              <a:t>签订带押过户协议→贷款申请</a:t>
            </a:r>
            <a:r>
              <a:rPr lang="zh-CN" altLang="en-US">
                <a:sym typeface="+mn-ea"/>
              </a:rPr>
              <a:t>→</a:t>
            </a:r>
            <a:r>
              <a:rPr lang="zh-CN" altLang="en-US"/>
              <a:t>公积金中心审批→原抵押注销与新抵押登记同步办理→新贷款发放</a:t>
            </a:r>
            <a:r>
              <a:rPr lang="zh-CN" altLang="en-US">
                <a:sym typeface="+mn-ea"/>
              </a:rPr>
              <a:t>→</a:t>
            </a:r>
            <a:r>
              <a:rPr lang="zh-CN" altLang="en-US"/>
              <a:t>结清原贷款</a:t>
            </a:r>
            <a:endParaRPr lang="zh-CN" altLang="en-US"/>
          </a:p>
        </p:txBody>
      </p:sp>
      <p:sp>
        <p:nvSpPr>
          <p:cNvPr id="11" name="装饰  4"/>
          <p:cNvSpPr>
            <a:spLocks noGrp="1"/>
          </p:cNvSpPr>
          <p:nvPr>
            <p:ph type="body" idx="16396"/>
            <p:custDataLst>
              <p:tags r:id="rId12"/>
            </p:custDataLst>
          </p:nvPr>
        </p:nvSpPr>
        <p:spPr/>
        <p:txBody>
          <a:bodyPr/>
          <a:p>
            <a:r>
              <a:rPr lang="zh-CN" altLang="en-US"/>
              <a:t> </a:t>
            </a:r>
            <a:endParaRPr lang="zh-CN" altLang="en-US"/>
          </a:p>
        </p:txBody>
      </p:sp>
      <p:pic>
        <p:nvPicPr>
          <p:cNvPr id="12" name="图片占位符 11" descr="6b3cee0d-c45c-11f0-93ed-42e475ddd474"/>
          <p:cNvPicPr>
            <a:picLocks noChangeAspect="1"/>
          </p:cNvPicPr>
          <p:nvPr>
            <p:ph type="pic" idx="16397"/>
            <p:custDataLst>
              <p:tags r:id="rId13"/>
            </p:custDataLst>
          </p:nvPr>
        </p:nvPicPr>
        <p:blipFill>
          <a:blip r:embed="rId14"/>
          <a:srcRect t="6066" b="6066"/>
          <a:stretch>
            <a:fillRect/>
          </a:stretch>
        </p:blipFill>
        <p:spPr>
          <a:xfrm>
            <a:off x="8128000" y="1524000"/>
            <a:ext cx="3454400" cy="2032000"/>
          </a:xfrm>
          <a:custGeom>
            <a:avLst/>
            <a:gdLst>
              <a:gd name="connisteX0" fmla="*/ 0 w 3454400"/>
              <a:gd name="connsiteY0" fmla="*/ 203200 h 2032000"/>
              <a:gd name="connisteX1" fmla="*/ 203200 w 3454400"/>
              <a:gd name="connsiteY1" fmla="*/ 0 h 2032000"/>
              <a:gd name="connisteX2" fmla="*/ 3251200 w 3454400"/>
              <a:gd name="connsiteY2" fmla="*/ 0 h 2032000"/>
              <a:gd name="connisteX3" fmla="*/ 3454400 w 3454400"/>
              <a:gd name="connsiteY3" fmla="*/ 203200 h 2032000"/>
              <a:gd name="connisteX4" fmla="*/ 3454400 w 3454400"/>
              <a:gd name="connsiteY4" fmla="*/ 2032000 h 2032000"/>
              <a:gd name="connisteX5" fmla="*/ 0 w 3454400"/>
              <a:gd name="connsiteY5" fmla="*/ 2032000 h 2032000"/>
              <a:gd name="connisteX6" fmla="*/ 0 w 3454400"/>
              <a:gd name="connsiteY6" fmla="*/ 203200 h 20320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3454400" h="2032000">
                <a:moveTo>
                  <a:pt x="0" y="203200"/>
                </a:moveTo>
                <a:cubicBezTo>
                  <a:pt x="0" y="90976"/>
                  <a:pt x="90976" y="0"/>
                  <a:pt x="203200" y="0"/>
                </a:cubicBezTo>
                <a:lnTo>
                  <a:pt x="3251200" y="0"/>
                </a:lnTo>
                <a:cubicBezTo>
                  <a:pt x="3363424" y="0"/>
                  <a:pt x="3454400" y="90976"/>
                  <a:pt x="3454400" y="203200"/>
                </a:cubicBezTo>
                <a:lnTo>
                  <a:pt x="3454400" y="2032000"/>
                </a:lnTo>
                <a:lnTo>
                  <a:pt x="0" y="2032000"/>
                </a:lnTo>
                <a:lnTo>
                  <a:pt x="0" y="203200"/>
                </a:lnTo>
                <a:close/>
              </a:path>
            </a:pathLst>
          </a:custGeom>
        </p:spPr>
      </p:pic>
      <p:sp>
        <p:nvSpPr>
          <p:cNvPr id="13" name="文本占位符 12"/>
          <p:cNvSpPr>
            <a:spLocks noGrp="1"/>
          </p:cNvSpPr>
          <p:nvPr>
            <p:ph type="body" idx="16390"/>
            <p:custDataLst>
              <p:tags r:id="rId15"/>
            </p:custDataLst>
          </p:nvPr>
        </p:nvSpPr>
        <p:spPr/>
        <p:txBody>
          <a:bodyPr/>
          <a:p>
            <a:r>
              <a:rPr lang="zh-CN" altLang="en-US"/>
              <a:t>优势与成效</a:t>
            </a:r>
            <a:endParaRPr lang="zh-CN" altLang="en-US"/>
          </a:p>
        </p:txBody>
      </p:sp>
      <p:sp>
        <p:nvSpPr>
          <p:cNvPr id="14" name="文本占位符 13"/>
          <p:cNvSpPr>
            <a:spLocks noGrp="1"/>
          </p:cNvSpPr>
          <p:nvPr>
            <p:ph type="body" idx="16391"/>
            <p:custDataLst>
              <p:tags r:id="rId16"/>
            </p:custDataLst>
          </p:nvPr>
        </p:nvSpPr>
        <p:spPr/>
        <p:txBody>
          <a:bodyPr/>
          <a:p>
            <a:r>
              <a:rPr lang="zh-CN" altLang="en-US"/>
              <a:t>无需提前还贷，节省过桥资金成本，降低交易风险</a:t>
            </a:r>
            <a:endParaRPr lang="zh-CN" altLang="en-US"/>
          </a:p>
        </p:txBody>
      </p:sp>
    </p:spTree>
    <p:custDataLst>
      <p:tags r:id="rId17"/>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sym typeface="+mn-ea"/>
              </a:rPr>
              <a:t>数据赋能的多方共赢优势</a:t>
            </a:r>
            <a:endParaRPr lang="zh-CN" altLang="en-US"/>
          </a:p>
        </p:txBody>
      </p:sp>
      <p:sp>
        <p:nvSpPr>
          <p:cNvPr id="2" name="椭圆 1"/>
          <p:cNvSpPr/>
          <p:nvPr>
            <p:custDataLst>
              <p:tags r:id="rId2"/>
            </p:custDataLst>
          </p:nvPr>
        </p:nvSpPr>
        <p:spPr>
          <a:xfrm rot="10800000">
            <a:off x="5945505" y="1687830"/>
            <a:ext cx="1887855" cy="1887855"/>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 name="椭圆 3"/>
          <p:cNvSpPr/>
          <p:nvPr>
            <p:custDataLst>
              <p:tags r:id="rId3"/>
            </p:custDataLst>
          </p:nvPr>
        </p:nvSpPr>
        <p:spPr>
          <a:xfrm rot="10800000">
            <a:off x="4359275" y="1687830"/>
            <a:ext cx="1887855" cy="1887855"/>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 name="矩形 2"/>
          <p:cNvSpPr/>
          <p:nvPr>
            <p:custDataLst>
              <p:tags r:id="rId4"/>
            </p:custDataLst>
          </p:nvPr>
        </p:nvSpPr>
        <p:spPr>
          <a:xfrm>
            <a:off x="3124200" y="5509260"/>
            <a:ext cx="6438265" cy="772160"/>
          </a:xfrm>
          <a:prstGeom prst="rect">
            <a:avLst/>
          </a:prstGeom>
        </p:spPr>
        <p:txBody>
          <a:bodyPr wrap="square" lIns="0" tIns="0" rIns="0" bIns="0">
            <a:noAutofit/>
          </a:bodyPr>
          <a:lstStyle/>
          <a:p>
            <a:pPr algn="just">
              <a:lnSpc>
                <a:spcPct val="130000"/>
              </a:lnSpc>
              <a:spcBef>
                <a:spcPct val="0"/>
              </a:spcBef>
              <a:spcAft>
                <a:spcPct val="0"/>
              </a:spcAft>
            </a:pPr>
            <a:r>
              <a:rPr lang="zh-CN" altLang="en-US" sz="1600">
                <a:sym typeface="+mn-ea"/>
              </a:rPr>
              <a:t>群众办事成本大幅降低。实现</a:t>
            </a:r>
            <a:r>
              <a:rPr lang="en-US" altLang="zh-CN" sz="1600">
                <a:sym typeface="+mn-ea"/>
              </a:rPr>
              <a:t>“</a:t>
            </a:r>
            <a:r>
              <a:rPr lang="zh-CN" altLang="en-US" sz="1600">
                <a:sym typeface="+mn-ea"/>
              </a:rPr>
              <a:t>零跑腿</a:t>
            </a:r>
            <a:r>
              <a:rPr lang="en-US" altLang="zh-CN" sz="1600">
                <a:sym typeface="+mn-ea"/>
              </a:rPr>
              <a:t>”</a:t>
            </a:r>
            <a:r>
              <a:rPr lang="zh-CN" altLang="en-US" sz="1600">
                <a:sym typeface="+mn-ea"/>
              </a:rPr>
              <a:t>，节省交通、时间成本。</a:t>
            </a:r>
            <a:endParaRPr lang="zh-CN" altLang="en-US" sz="1600">
              <a:sym typeface="+mn-ea"/>
            </a:endParaRPr>
          </a:p>
          <a:p>
            <a:pPr algn="just">
              <a:lnSpc>
                <a:spcPct val="130000"/>
              </a:lnSpc>
              <a:spcBef>
                <a:spcPct val="0"/>
              </a:spcBef>
              <a:spcAft>
                <a:spcPct val="0"/>
              </a:spcAft>
            </a:pPr>
            <a:r>
              <a:rPr lang="zh-CN" altLang="en-US" sz="1600">
                <a:sym typeface="+mn-ea"/>
              </a:rPr>
              <a:t>提升群众体验感。提高了办事效率，还让群众能够更快地完成相关业务。</a:t>
            </a:r>
            <a:r>
              <a:rPr lang="en-US" altLang="zh-CN" sz="1200">
                <a:sym typeface="+mn-ea"/>
              </a:rPr>
              <a:t>
</a:t>
            </a:r>
            <a:endParaRPr lang="zh-CN" altLang="en-US" sz="1200"/>
          </a:p>
          <a:p>
            <a:pPr algn="just">
              <a:lnSpc>
                <a:spcPct val="130000"/>
              </a:lnSpc>
              <a:spcBef>
                <a:spcPct val="0"/>
              </a:spcBef>
              <a:spcAft>
                <a:spcPct val="0"/>
              </a:spcAft>
            </a:pPr>
            <a:endParaRPr lang="zh-CN" altLang="en-US" sz="1200" dirty="0">
              <a:solidFill>
                <a:schemeClr val="tx1">
                  <a:lumMod val="85000"/>
                  <a:lumOff val="15000"/>
                </a:schemeClr>
              </a:solidFill>
              <a:latin typeface="+mn-ea"/>
              <a:cs typeface="+mn-ea"/>
            </a:endParaRPr>
          </a:p>
        </p:txBody>
      </p:sp>
      <p:sp>
        <p:nvSpPr>
          <p:cNvPr id="5" name="矩形 4"/>
          <p:cNvSpPr/>
          <p:nvPr>
            <p:custDataLst>
              <p:tags r:id="rId5"/>
            </p:custDataLst>
          </p:nvPr>
        </p:nvSpPr>
        <p:spPr>
          <a:xfrm>
            <a:off x="2629545" y="5068570"/>
            <a:ext cx="6932910" cy="368300"/>
          </a:xfrm>
          <a:prstGeom prst="rect">
            <a:avLst/>
          </a:prstGeom>
          <a:noFill/>
        </p:spPr>
        <p:txBody>
          <a:bodyPr wrap="square" lIns="0" tIns="0" rIns="0" bIns="0" rtlCol="0" anchor="b" anchorCtr="0">
            <a:noAutofit/>
          </a:bodyPr>
          <a:lstStyle/>
          <a:p>
            <a:pPr algn="ctr">
              <a:spcBef>
                <a:spcPct val="0"/>
              </a:spcBef>
              <a:spcAft>
                <a:spcPct val="0"/>
              </a:spcAft>
            </a:pPr>
            <a:r>
              <a:rPr lang="zh-CN" altLang="en-US" sz="2000" b="1" kern="0">
                <a:solidFill>
                  <a:schemeClr val="accent1"/>
                </a:solidFill>
                <a:latin typeface="+mn-ea"/>
                <a:cs typeface="+mn-ea"/>
              </a:rPr>
              <a:t>对群众</a:t>
            </a:r>
            <a:endParaRPr lang="zh-CN" altLang="en-US" sz="2000" b="1" kern="0">
              <a:solidFill>
                <a:schemeClr val="accent1"/>
              </a:solidFill>
              <a:latin typeface="+mn-ea"/>
              <a:cs typeface="+mn-ea"/>
            </a:endParaRPr>
          </a:p>
        </p:txBody>
      </p:sp>
      <p:sp>
        <p:nvSpPr>
          <p:cNvPr id="8" name="矩形 7"/>
          <p:cNvSpPr/>
          <p:nvPr>
            <p:custDataLst>
              <p:tags r:id="rId6"/>
            </p:custDataLst>
          </p:nvPr>
        </p:nvSpPr>
        <p:spPr>
          <a:xfrm>
            <a:off x="8232775" y="2116455"/>
            <a:ext cx="3168000" cy="1752599"/>
          </a:xfrm>
          <a:prstGeom prst="rect">
            <a:avLst/>
          </a:prstGeom>
        </p:spPr>
        <p:txBody>
          <a:bodyPr wrap="square" lIns="0" tIns="0" rIns="0" bIns="0">
            <a:noAutofit/>
          </a:bodyPr>
          <a:lstStyle/>
          <a:p>
            <a:pPr>
              <a:lnSpc>
                <a:spcPct val="130000"/>
              </a:lnSpc>
              <a:spcBef>
                <a:spcPct val="0"/>
              </a:spcBef>
              <a:spcAft>
                <a:spcPct val="0"/>
              </a:spcAft>
            </a:pPr>
            <a:r>
              <a:rPr lang="zh-CN" altLang="en-US" sz="1600">
                <a:sym typeface="+mn-ea"/>
              </a:rPr>
              <a:t>缓解</a:t>
            </a:r>
            <a:r>
              <a:rPr lang="zh-CN" altLang="en-US" sz="1600">
                <a:sym typeface="+mn-ea"/>
              </a:rPr>
              <a:t>窗口压力</a:t>
            </a:r>
            <a:r>
              <a:rPr lang="zh-CN" altLang="en-US" sz="1600">
                <a:sym typeface="+mn-ea"/>
              </a:rPr>
              <a:t>，</a:t>
            </a:r>
            <a:r>
              <a:rPr lang="en-US" altLang="zh-CN" sz="1600">
                <a:sym typeface="+mn-ea"/>
              </a:rPr>
              <a:t>2022</a:t>
            </a:r>
            <a:r>
              <a:rPr lang="zh-CN" altLang="en-US" sz="1600">
                <a:sym typeface="+mn-ea"/>
              </a:rPr>
              <a:t>年至今已通过直连办理抵押业务两万多</a:t>
            </a:r>
            <a:r>
              <a:rPr lang="zh-CN" altLang="en-US" sz="1600">
                <a:sym typeface="+mn-ea"/>
              </a:rPr>
              <a:t>笔</a:t>
            </a:r>
            <a:r>
              <a:rPr lang="zh-CN" altLang="en-US" sz="1600">
                <a:sym typeface="+mn-ea"/>
              </a:rPr>
              <a:t>，减轻了窗口压力。</a:t>
            </a:r>
            <a:endParaRPr lang="zh-CN" altLang="en-US" sz="1600">
              <a:sym typeface="+mn-ea"/>
            </a:endParaRPr>
          </a:p>
          <a:p>
            <a:pPr>
              <a:lnSpc>
                <a:spcPct val="130000"/>
              </a:lnSpc>
              <a:spcBef>
                <a:spcPct val="0"/>
              </a:spcBef>
              <a:spcAft>
                <a:spcPct val="0"/>
              </a:spcAft>
            </a:pPr>
            <a:r>
              <a:rPr lang="zh-CN" altLang="en-US" sz="1600">
                <a:sym typeface="+mn-ea"/>
              </a:rPr>
              <a:t>服务精准度提升，数据线上核验替代人工核查，降低错误率</a:t>
            </a:r>
            <a:r>
              <a:rPr lang="zh-CN" altLang="en-US" sz="1600"/>
              <a:t>。</a:t>
            </a:r>
            <a:endParaRPr lang="zh-CN" altLang="en-US" sz="1600" dirty="0">
              <a:solidFill>
                <a:schemeClr val="tx1">
                  <a:lumMod val="85000"/>
                  <a:lumOff val="15000"/>
                </a:schemeClr>
              </a:solidFill>
              <a:latin typeface="+mn-ea"/>
              <a:cs typeface="+mn-ea"/>
            </a:endParaRPr>
          </a:p>
        </p:txBody>
      </p:sp>
      <p:sp>
        <p:nvSpPr>
          <p:cNvPr id="10" name="矩形 9"/>
          <p:cNvSpPr/>
          <p:nvPr>
            <p:custDataLst>
              <p:tags r:id="rId7"/>
            </p:custDataLst>
          </p:nvPr>
        </p:nvSpPr>
        <p:spPr>
          <a:xfrm>
            <a:off x="8232775" y="1657350"/>
            <a:ext cx="3168000" cy="368300"/>
          </a:xfrm>
          <a:prstGeom prst="rect">
            <a:avLst/>
          </a:prstGeom>
          <a:noFill/>
        </p:spPr>
        <p:txBody>
          <a:bodyPr wrap="square" lIns="0" tIns="0" rIns="0" bIns="0" rtlCol="0" anchor="b" anchorCtr="0">
            <a:noAutofit/>
          </a:bodyPr>
          <a:lstStyle/>
          <a:p>
            <a:pPr>
              <a:spcBef>
                <a:spcPct val="0"/>
              </a:spcBef>
              <a:spcAft>
                <a:spcPct val="0"/>
              </a:spcAft>
            </a:pPr>
            <a:r>
              <a:rPr lang="zh-CN" altLang="en-US" sz="2000" b="1" kern="0">
                <a:solidFill>
                  <a:schemeClr val="accent1"/>
                </a:solidFill>
                <a:latin typeface="+mn-ea"/>
                <a:cs typeface="+mn-ea"/>
              </a:rPr>
              <a:t>对不动产</a:t>
            </a:r>
            <a:endParaRPr lang="zh-CN" altLang="en-US" sz="2000" b="1" kern="0">
              <a:solidFill>
                <a:schemeClr val="accent1"/>
              </a:solidFill>
              <a:latin typeface="+mn-ea"/>
              <a:cs typeface="+mn-ea"/>
            </a:endParaRPr>
          </a:p>
        </p:txBody>
      </p:sp>
      <p:sp>
        <p:nvSpPr>
          <p:cNvPr id="11" name="矩形 10"/>
          <p:cNvSpPr/>
          <p:nvPr>
            <p:custDataLst>
              <p:tags r:id="rId8"/>
            </p:custDataLst>
          </p:nvPr>
        </p:nvSpPr>
        <p:spPr>
          <a:xfrm>
            <a:off x="789008" y="2116455"/>
            <a:ext cx="3168000" cy="1752599"/>
          </a:xfrm>
          <a:prstGeom prst="rect">
            <a:avLst/>
          </a:prstGeom>
        </p:spPr>
        <p:txBody>
          <a:bodyPr wrap="square" lIns="0" tIns="0" rIns="0" bIns="0">
            <a:noAutofit/>
          </a:bodyPr>
          <a:lstStyle/>
          <a:p>
            <a:pPr algn="l">
              <a:lnSpc>
                <a:spcPct val="130000"/>
              </a:lnSpc>
              <a:spcBef>
                <a:spcPct val="0"/>
              </a:spcBef>
              <a:spcAft>
                <a:spcPct val="0"/>
              </a:spcAft>
            </a:pPr>
            <a:r>
              <a:rPr lang="zh-CN" altLang="en-US" sz="1600">
                <a:sym typeface="+mn-ea"/>
              </a:rPr>
              <a:t>办理效率显著提升，数据实时共享，抵押业务联办使贷款办理周期</a:t>
            </a:r>
            <a:r>
              <a:rPr lang="zh-CN" sz="1600">
                <a:sym typeface="+mn-ea"/>
              </a:rPr>
              <a:t>大大</a:t>
            </a:r>
            <a:r>
              <a:rPr lang="zh-CN" altLang="en-US" sz="1600">
                <a:sym typeface="+mn-ea"/>
              </a:rPr>
              <a:t>缩短。</a:t>
            </a:r>
            <a:endParaRPr lang="zh-CN" altLang="en-US" sz="1600"/>
          </a:p>
          <a:p>
            <a:pPr algn="l">
              <a:lnSpc>
                <a:spcPct val="130000"/>
              </a:lnSpc>
              <a:spcBef>
                <a:spcPct val="0"/>
              </a:spcBef>
              <a:spcAft>
                <a:spcPct val="0"/>
              </a:spcAft>
            </a:pPr>
            <a:r>
              <a:rPr lang="zh-CN" altLang="en-US" sz="1600" dirty="0">
                <a:solidFill>
                  <a:schemeClr val="tx1">
                    <a:lumMod val="85000"/>
                    <a:lumOff val="15000"/>
                  </a:schemeClr>
                </a:solidFill>
                <a:latin typeface="+mn-ea"/>
                <a:cs typeface="+mn-ea"/>
              </a:rPr>
              <a:t>强化风险防控，</a:t>
            </a:r>
            <a:r>
              <a:rPr lang="zh-CN" altLang="en-US" sz="1600">
                <a:sym typeface="+mn-ea"/>
              </a:rPr>
              <a:t>通过不动产与公积金数据交叉核验，识别虚假购房、过度授信等风险。</a:t>
            </a:r>
            <a:endParaRPr lang="zh-CN" altLang="en-US" sz="1600"/>
          </a:p>
          <a:p>
            <a:pPr algn="l">
              <a:lnSpc>
                <a:spcPct val="130000"/>
              </a:lnSpc>
              <a:spcBef>
                <a:spcPct val="0"/>
              </a:spcBef>
              <a:spcAft>
                <a:spcPct val="0"/>
              </a:spcAft>
            </a:pPr>
            <a:endParaRPr lang="zh-CN" altLang="en-US" sz="1600" dirty="0">
              <a:solidFill>
                <a:schemeClr val="tx1">
                  <a:lumMod val="85000"/>
                  <a:lumOff val="15000"/>
                </a:schemeClr>
              </a:solidFill>
              <a:latin typeface="+mn-ea"/>
              <a:cs typeface="+mn-ea"/>
            </a:endParaRPr>
          </a:p>
        </p:txBody>
      </p:sp>
      <p:sp>
        <p:nvSpPr>
          <p:cNvPr id="12" name="矩形 11"/>
          <p:cNvSpPr/>
          <p:nvPr>
            <p:custDataLst>
              <p:tags r:id="rId9"/>
            </p:custDataLst>
          </p:nvPr>
        </p:nvSpPr>
        <p:spPr>
          <a:xfrm>
            <a:off x="789008" y="1657350"/>
            <a:ext cx="3168000" cy="368300"/>
          </a:xfrm>
          <a:prstGeom prst="rect">
            <a:avLst/>
          </a:prstGeom>
          <a:noFill/>
        </p:spPr>
        <p:txBody>
          <a:bodyPr wrap="square" lIns="0" tIns="0" rIns="0" bIns="0" rtlCol="0" anchor="b" anchorCtr="0">
            <a:noAutofit/>
          </a:bodyPr>
          <a:lstStyle/>
          <a:p>
            <a:pPr algn="ctr">
              <a:spcBef>
                <a:spcPct val="0"/>
              </a:spcBef>
              <a:spcAft>
                <a:spcPct val="0"/>
              </a:spcAft>
            </a:pPr>
            <a:r>
              <a:rPr lang="zh-CN" altLang="en-US" sz="2000" b="1" kern="0">
                <a:solidFill>
                  <a:schemeClr val="accent1"/>
                </a:solidFill>
                <a:latin typeface="+mn-ea"/>
                <a:cs typeface="+mn-ea"/>
              </a:rPr>
              <a:t>对公积金中心</a:t>
            </a:r>
            <a:endParaRPr lang="zh-CN" altLang="en-US" sz="2000" b="1" kern="0">
              <a:solidFill>
                <a:schemeClr val="accent1"/>
              </a:solidFill>
              <a:latin typeface="+mn-ea"/>
              <a:cs typeface="+mn-ea"/>
            </a:endParaRPr>
          </a:p>
        </p:txBody>
      </p:sp>
      <p:sp>
        <p:nvSpPr>
          <p:cNvPr id="23" name="椭圆 22"/>
          <p:cNvSpPr/>
          <p:nvPr>
            <p:custDataLst>
              <p:tags r:id="rId10"/>
            </p:custDataLst>
          </p:nvPr>
        </p:nvSpPr>
        <p:spPr>
          <a:xfrm rot="10800000">
            <a:off x="5172710" y="3020695"/>
            <a:ext cx="1887855" cy="1887855"/>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6" name="图片 4" descr="343439383331313b343532303032303bb8f6c8cbd0c5cfa2"/>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6695112" y="2437359"/>
            <a:ext cx="388799" cy="388799"/>
          </a:xfrm>
          <a:prstGeom prst="rect">
            <a:avLst/>
          </a:prstGeom>
        </p:spPr>
      </p:pic>
      <p:pic>
        <p:nvPicPr>
          <p:cNvPr id="16" name="图片 3" descr="343439383331313b343532303031393bd2b5bca8b9dcc0ed"/>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5105202" y="2433757"/>
            <a:ext cx="396000" cy="396000"/>
          </a:xfrm>
          <a:prstGeom prst="rect">
            <a:avLst/>
          </a:prstGeom>
        </p:spPr>
      </p:pic>
      <p:pic>
        <p:nvPicPr>
          <p:cNvPr id="18" name="图片 7" descr="343439383331313b343532303032333bc6f3d2b5bcf2bde9"/>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922237" y="3770222"/>
            <a:ext cx="388800" cy="388800"/>
          </a:xfrm>
          <a:prstGeom prst="rect">
            <a:avLst/>
          </a:prstGeom>
        </p:spPr>
      </p:pic>
    </p:spTree>
    <p:custDataLst>
      <p:tags r:id="rId20"/>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南昌市住房公积金贷款年末个人住房贷款市场占有率</a:t>
            </a:r>
            <a:endParaRPr lang="zh-CN" altLang="en-US"/>
          </a:p>
        </p:txBody>
      </p:sp>
      <p:sp>
        <p:nvSpPr>
          <p:cNvPr id="4" name="文本占位符 3"/>
          <p:cNvSpPr>
            <a:spLocks noGrp="1"/>
          </p:cNvSpPr>
          <p:nvPr>
            <p:ph type="body" idx="16386"/>
            <p:custDataLst>
              <p:tags r:id="rId2"/>
            </p:custDataLst>
          </p:nvPr>
        </p:nvSpPr>
        <p:spPr/>
        <p:txBody>
          <a:bodyPr/>
          <a:p>
            <a:r>
              <a:rPr lang="zh-CN" altLang="en-US"/>
              <a:t>南昌市公积金贷款市场占有率稳定</a:t>
            </a:r>
            <a:endParaRPr lang="zh-CN" altLang="en-US"/>
          </a:p>
        </p:txBody>
      </p:sp>
      <p:sp>
        <p:nvSpPr>
          <p:cNvPr id="5" name="文本占位符 4"/>
          <p:cNvSpPr>
            <a:spLocks noGrp="1"/>
          </p:cNvSpPr>
          <p:nvPr>
            <p:ph type="body" idx="16387"/>
            <p:custDataLst>
              <p:tags r:id="rId3"/>
            </p:custDataLst>
          </p:nvPr>
        </p:nvSpPr>
        <p:spPr/>
        <p:txBody>
          <a:bodyPr/>
          <a:p>
            <a:r>
              <a:rPr lang="zh-CN" altLang="en-US"/>
              <a:t>南昌市住房公积金贷款在个人住房贷款市场中保持稳健发展态势，市场占有率</a:t>
            </a:r>
            <a:r>
              <a:rPr lang="en-US" altLang="zh-CN"/>
              <a:t>2022</a:t>
            </a:r>
            <a:r>
              <a:rPr lang="zh-CN" altLang="en-US"/>
              <a:t>年至</a:t>
            </a:r>
            <a:r>
              <a:rPr lang="en-US" altLang="zh-CN"/>
              <a:t>2024</a:t>
            </a:r>
            <a:r>
              <a:rPr lang="zh-CN" altLang="en-US"/>
              <a:t>年连续三年达</a:t>
            </a:r>
            <a:r>
              <a:rPr lang="en-US" altLang="zh-CN"/>
              <a:t>26%</a:t>
            </a:r>
            <a:r>
              <a:rPr lang="zh-CN" altLang="en-US"/>
              <a:t>。这一成绩的取得，离不开数字化转型对服务质效的显著提升，也彰显了公积金贷款在支持职工住房消费中的重要作用</a:t>
            </a:r>
            <a:endParaRPr lang="zh-CN" altLang="en-US"/>
          </a:p>
        </p:txBody>
      </p:sp>
      <p:pic>
        <p:nvPicPr>
          <p:cNvPr id="8" name="图片 7" descr="图片2"/>
          <p:cNvPicPr>
            <a:picLocks noChangeAspect="1"/>
          </p:cNvPicPr>
          <p:nvPr/>
        </p:nvPicPr>
        <p:blipFill>
          <a:blip r:embed="rId4"/>
          <a:stretch>
            <a:fillRect/>
          </a:stretch>
        </p:blipFill>
        <p:spPr>
          <a:xfrm>
            <a:off x="2605405" y="1280160"/>
            <a:ext cx="6663690" cy="3342005"/>
          </a:xfrm>
          <a:prstGeom prst="rect">
            <a:avLst/>
          </a:prstGeom>
        </p:spPr>
      </p:pic>
    </p:spTree>
    <p:custDataLst>
      <p:tags r:id="rId5"/>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公积金贷款是什么？</a:t>
            </a:r>
            <a:endParaRPr lang="zh-CN" altLang="en-US"/>
          </a:p>
        </p:txBody>
      </p:sp>
      <p:pic>
        <p:nvPicPr>
          <p:cNvPr id="3" name="内容占位符 2" descr="6b96f3c7-c45c-11f0-8283-76b6f32150e6"/>
          <p:cNvPicPr>
            <a:picLocks noChangeAspect="1"/>
          </p:cNvPicPr>
          <p:nvPr>
            <p:ph idx="16392"/>
            <p:custDataLst>
              <p:tags r:id="rId2"/>
            </p:custDataLst>
          </p:nvPr>
        </p:nvPicPr>
        <p:blipFill>
          <a:blip r:embed="rId3"/>
          <a:srcRect t="19792" b="19792"/>
          <a:stretch>
            <a:fillRect/>
          </a:stretch>
        </p:blipFill>
        <p:spPr>
          <a:xfrm>
            <a:off x="609600" y="1524000"/>
            <a:ext cx="1868805" cy="1694815"/>
          </a:xfrm>
          <a:custGeom>
            <a:avLst/>
            <a:gdLst>
              <a:gd name="connisteX0" fmla="*/ 0 w 2438400"/>
              <a:gd name="connsiteY0" fmla="*/ 203200 h 2209800"/>
              <a:gd name="connisteX1" fmla="*/ 203200 w 2438400"/>
              <a:gd name="connsiteY1" fmla="*/ 0 h 2209800"/>
              <a:gd name="connisteX2" fmla="*/ 2235200 w 2438400"/>
              <a:gd name="connsiteY2" fmla="*/ 0 h 2209800"/>
              <a:gd name="connisteX3" fmla="*/ 2438400 w 2438400"/>
              <a:gd name="connsiteY3" fmla="*/ 203200 h 2209800"/>
              <a:gd name="connisteX4" fmla="*/ 2438400 w 2438400"/>
              <a:gd name="connsiteY4" fmla="*/ 2006600 h 2209800"/>
              <a:gd name="connisteX5" fmla="*/ 2235200 w 2438400"/>
              <a:gd name="connsiteY5" fmla="*/ 2209800 h 2209800"/>
              <a:gd name="connisteX6" fmla="*/ 203200 w 2438400"/>
              <a:gd name="connsiteY6" fmla="*/ 2209800 h 2209800"/>
              <a:gd name="connisteX7" fmla="*/ 0 w 2438400"/>
              <a:gd name="connsiteY7" fmla="*/ 2006600 h 2209800"/>
              <a:gd name="connisteX8" fmla="*/ 0 w 24384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438400" h="2209800">
                <a:moveTo>
                  <a:pt x="0" y="203200"/>
                </a:moveTo>
                <a:cubicBezTo>
                  <a:pt x="0" y="90976"/>
                  <a:pt x="90976" y="0"/>
                  <a:pt x="203200" y="0"/>
                </a:cubicBezTo>
                <a:lnTo>
                  <a:pt x="2235200" y="0"/>
                </a:lnTo>
                <a:cubicBezTo>
                  <a:pt x="2347424" y="0"/>
                  <a:pt x="2438400" y="90976"/>
                  <a:pt x="2438400" y="203200"/>
                </a:cubicBezTo>
                <a:lnTo>
                  <a:pt x="2438400" y="2006600"/>
                </a:lnTo>
                <a:cubicBezTo>
                  <a:pt x="2438400" y="2118824"/>
                  <a:pt x="2347424" y="2209800"/>
                  <a:pt x="2235200" y="2209800"/>
                </a:cubicBezTo>
                <a:lnTo>
                  <a:pt x="203200" y="2209800"/>
                </a:lnTo>
                <a:cubicBezTo>
                  <a:pt x="90976" y="2209800"/>
                  <a:pt x="0" y="2118824"/>
                  <a:pt x="0" y="2006600"/>
                </a:cubicBezTo>
                <a:lnTo>
                  <a:pt x="0" y="203200"/>
                </a:lnTo>
                <a:close/>
              </a:path>
            </a:pathLst>
          </a:custGeom>
        </p:spPr>
      </p:pic>
      <p:sp>
        <p:nvSpPr>
          <p:cNvPr id="4" name="文本占位符 3"/>
          <p:cNvSpPr>
            <a:spLocks noGrp="1"/>
          </p:cNvSpPr>
          <p:nvPr>
            <p:ph type="body" idx="16386"/>
            <p:custDataLst>
              <p:tags r:id="rId4"/>
            </p:custDataLst>
          </p:nvPr>
        </p:nvSpPr>
        <p:spPr>
          <a:xfrm>
            <a:off x="2667000" y="1534160"/>
            <a:ext cx="2590800" cy="406400"/>
          </a:xfrm>
        </p:spPr>
        <p:txBody>
          <a:bodyPr/>
          <a:p>
            <a:r>
              <a:rPr lang="zh-CN" altLang="en-US"/>
              <a:t>定义与性质</a:t>
            </a:r>
            <a:endParaRPr lang="zh-CN" altLang="en-US"/>
          </a:p>
        </p:txBody>
      </p:sp>
      <p:sp>
        <p:nvSpPr>
          <p:cNvPr id="5" name="文本占位符 4"/>
          <p:cNvSpPr>
            <a:spLocks noGrp="1"/>
          </p:cNvSpPr>
          <p:nvPr>
            <p:ph type="body" idx="16387"/>
            <p:custDataLst>
              <p:tags r:id="rId5"/>
            </p:custDataLst>
          </p:nvPr>
        </p:nvSpPr>
        <p:spPr>
          <a:xfrm>
            <a:off x="2667000" y="2092960"/>
            <a:ext cx="3119120" cy="1219200"/>
          </a:xfrm>
        </p:spPr>
        <p:txBody>
          <a:bodyPr>
            <a:noAutofit/>
          </a:bodyPr>
          <a:p>
            <a:r>
              <a:rPr lang="zh-CN" altLang="en-US" sz="1800"/>
              <a:t>公积金贷款是以住房公积金为资金来源，定向用于住房消费的专项个人住房贷款，具有利率低、政策性强的特点</a:t>
            </a:r>
            <a:endParaRPr lang="zh-CN" altLang="en-US" sz="1800"/>
          </a:p>
        </p:txBody>
      </p:sp>
      <p:pic>
        <p:nvPicPr>
          <p:cNvPr id="6" name="内容占位符 5" descr="6b96f51f-c45c-11f0-8283-76b6f32150e6"/>
          <p:cNvPicPr>
            <a:picLocks noChangeAspect="1"/>
          </p:cNvPicPr>
          <p:nvPr>
            <p:ph idx="16393"/>
            <p:custDataLst>
              <p:tags r:id="rId6"/>
            </p:custDataLst>
          </p:nvPr>
        </p:nvPicPr>
        <p:blipFill>
          <a:blip r:embed="rId7"/>
          <a:srcRect l="22562" t="30253" r="27342" b="1518"/>
          <a:stretch>
            <a:fillRect/>
          </a:stretch>
        </p:blipFill>
        <p:spPr>
          <a:xfrm>
            <a:off x="6442710" y="1545590"/>
            <a:ext cx="1838960" cy="1666240"/>
          </a:xfrm>
          <a:custGeom>
            <a:avLst/>
            <a:gdLst>
              <a:gd name="connisteX0" fmla="*/ 0 w 2438400"/>
              <a:gd name="connsiteY0" fmla="*/ 203200 h 2209800"/>
              <a:gd name="connisteX1" fmla="*/ 203200 w 2438400"/>
              <a:gd name="connsiteY1" fmla="*/ 0 h 2209800"/>
              <a:gd name="connisteX2" fmla="*/ 2235200 w 2438400"/>
              <a:gd name="connsiteY2" fmla="*/ 0 h 2209800"/>
              <a:gd name="connisteX3" fmla="*/ 2438400 w 2438400"/>
              <a:gd name="connsiteY3" fmla="*/ 203200 h 2209800"/>
              <a:gd name="connisteX4" fmla="*/ 2438400 w 2438400"/>
              <a:gd name="connsiteY4" fmla="*/ 2006600 h 2209800"/>
              <a:gd name="connisteX5" fmla="*/ 2235200 w 2438400"/>
              <a:gd name="connsiteY5" fmla="*/ 2209800 h 2209800"/>
              <a:gd name="connisteX6" fmla="*/ 203200 w 2438400"/>
              <a:gd name="connsiteY6" fmla="*/ 2209800 h 2209800"/>
              <a:gd name="connisteX7" fmla="*/ 0 w 2438400"/>
              <a:gd name="connsiteY7" fmla="*/ 2006600 h 2209800"/>
              <a:gd name="connisteX8" fmla="*/ 0 w 24384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438400" h="2209800">
                <a:moveTo>
                  <a:pt x="0" y="203200"/>
                </a:moveTo>
                <a:cubicBezTo>
                  <a:pt x="0" y="90976"/>
                  <a:pt x="90976" y="0"/>
                  <a:pt x="203200" y="0"/>
                </a:cubicBezTo>
                <a:lnTo>
                  <a:pt x="2235200" y="0"/>
                </a:lnTo>
                <a:cubicBezTo>
                  <a:pt x="2347424" y="0"/>
                  <a:pt x="2438400" y="90976"/>
                  <a:pt x="2438400" y="203200"/>
                </a:cubicBezTo>
                <a:lnTo>
                  <a:pt x="2438400" y="2006600"/>
                </a:lnTo>
                <a:cubicBezTo>
                  <a:pt x="2438400" y="2118824"/>
                  <a:pt x="2347424" y="2209800"/>
                  <a:pt x="2235200" y="2209800"/>
                </a:cubicBezTo>
                <a:lnTo>
                  <a:pt x="203200" y="2209800"/>
                </a:lnTo>
                <a:cubicBezTo>
                  <a:pt x="90976" y="2209800"/>
                  <a:pt x="0" y="2118824"/>
                  <a:pt x="0" y="2006600"/>
                </a:cubicBezTo>
                <a:lnTo>
                  <a:pt x="0" y="203200"/>
                </a:lnTo>
                <a:close/>
              </a:path>
            </a:pathLst>
          </a:custGeom>
        </p:spPr>
      </p:pic>
      <p:sp>
        <p:nvSpPr>
          <p:cNvPr id="7" name="文本占位符 6"/>
          <p:cNvSpPr>
            <a:spLocks noGrp="1"/>
          </p:cNvSpPr>
          <p:nvPr>
            <p:ph type="body" idx="16388"/>
            <p:custDataLst>
              <p:tags r:id="rId8"/>
            </p:custDataLst>
          </p:nvPr>
        </p:nvSpPr>
        <p:spPr>
          <a:xfrm>
            <a:off x="8521065" y="1545590"/>
            <a:ext cx="2590800" cy="406400"/>
          </a:xfrm>
        </p:spPr>
        <p:txBody>
          <a:bodyPr/>
          <a:p>
            <a:r>
              <a:rPr lang="zh-CN" altLang="en-US"/>
              <a:t>贷款用途范围</a:t>
            </a:r>
            <a:endParaRPr lang="zh-CN" altLang="en-US"/>
          </a:p>
        </p:txBody>
      </p:sp>
      <p:sp>
        <p:nvSpPr>
          <p:cNvPr id="8" name="文本占位符 7"/>
          <p:cNvSpPr>
            <a:spLocks noGrp="1"/>
          </p:cNvSpPr>
          <p:nvPr>
            <p:ph type="body" idx="16389"/>
            <p:custDataLst>
              <p:tags r:id="rId9"/>
            </p:custDataLst>
          </p:nvPr>
        </p:nvSpPr>
        <p:spPr>
          <a:xfrm>
            <a:off x="8521065" y="2092960"/>
            <a:ext cx="2755900" cy="1219200"/>
          </a:xfrm>
        </p:spPr>
        <p:txBody>
          <a:bodyPr>
            <a:noAutofit/>
          </a:bodyPr>
          <a:p>
            <a:r>
              <a:rPr lang="zh-CN" altLang="en-US" sz="1800"/>
              <a:t>支持购买、建造、翻建、大修自住住房四类住房消费场景，满足职工不同住房需求</a:t>
            </a:r>
            <a:endParaRPr lang="zh-CN" altLang="en-US" sz="1800"/>
          </a:p>
        </p:txBody>
      </p:sp>
      <p:pic>
        <p:nvPicPr>
          <p:cNvPr id="9" name="内容占位符 8" descr="6b96f2ae-c45c-11f0-8283-76b6f32150e6"/>
          <p:cNvPicPr>
            <a:picLocks noChangeAspect="1"/>
          </p:cNvPicPr>
          <p:nvPr>
            <p:ph idx="16394"/>
            <p:custDataLst>
              <p:tags r:id="rId10"/>
            </p:custDataLst>
          </p:nvPr>
        </p:nvPicPr>
        <p:blipFill>
          <a:blip r:embed="rId11"/>
          <a:srcRect l="46941" t="6897" b="20977"/>
          <a:stretch>
            <a:fillRect/>
          </a:stretch>
        </p:blipFill>
        <p:spPr>
          <a:xfrm>
            <a:off x="609600" y="4038600"/>
            <a:ext cx="1906270" cy="1727835"/>
          </a:xfrm>
          <a:custGeom>
            <a:avLst/>
            <a:gdLst>
              <a:gd name="connisteX0" fmla="*/ 0 w 2438400"/>
              <a:gd name="connsiteY0" fmla="*/ 203200 h 2209800"/>
              <a:gd name="connisteX1" fmla="*/ 203200 w 2438400"/>
              <a:gd name="connsiteY1" fmla="*/ 0 h 2209800"/>
              <a:gd name="connisteX2" fmla="*/ 2235200 w 2438400"/>
              <a:gd name="connsiteY2" fmla="*/ 0 h 2209800"/>
              <a:gd name="connisteX3" fmla="*/ 2438400 w 2438400"/>
              <a:gd name="connsiteY3" fmla="*/ 203200 h 2209800"/>
              <a:gd name="connisteX4" fmla="*/ 2438400 w 2438400"/>
              <a:gd name="connsiteY4" fmla="*/ 2006600 h 2209800"/>
              <a:gd name="connisteX5" fmla="*/ 2235200 w 2438400"/>
              <a:gd name="connsiteY5" fmla="*/ 2209800 h 2209800"/>
              <a:gd name="connisteX6" fmla="*/ 203200 w 2438400"/>
              <a:gd name="connsiteY6" fmla="*/ 2209800 h 2209800"/>
              <a:gd name="connisteX7" fmla="*/ 0 w 2438400"/>
              <a:gd name="connsiteY7" fmla="*/ 2006600 h 2209800"/>
              <a:gd name="connisteX8" fmla="*/ 0 w 2438400"/>
              <a:gd name="connsiteY8" fmla="*/ 203200 h 22098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2438400" h="2209800">
                <a:moveTo>
                  <a:pt x="0" y="203200"/>
                </a:moveTo>
                <a:cubicBezTo>
                  <a:pt x="0" y="90976"/>
                  <a:pt x="90976" y="0"/>
                  <a:pt x="203200" y="0"/>
                </a:cubicBezTo>
                <a:lnTo>
                  <a:pt x="2235200" y="0"/>
                </a:lnTo>
                <a:cubicBezTo>
                  <a:pt x="2347424" y="0"/>
                  <a:pt x="2438400" y="90976"/>
                  <a:pt x="2438400" y="203200"/>
                </a:cubicBezTo>
                <a:lnTo>
                  <a:pt x="2438400" y="2006600"/>
                </a:lnTo>
                <a:cubicBezTo>
                  <a:pt x="2438400" y="2118824"/>
                  <a:pt x="2347424" y="2209800"/>
                  <a:pt x="2235200" y="2209800"/>
                </a:cubicBezTo>
                <a:lnTo>
                  <a:pt x="203200" y="2209800"/>
                </a:lnTo>
                <a:cubicBezTo>
                  <a:pt x="90976" y="2209800"/>
                  <a:pt x="0" y="2118824"/>
                  <a:pt x="0" y="2006600"/>
                </a:cubicBezTo>
                <a:lnTo>
                  <a:pt x="0" y="203200"/>
                </a:lnTo>
                <a:close/>
              </a:path>
            </a:pathLst>
          </a:custGeom>
        </p:spPr>
      </p:pic>
      <p:sp>
        <p:nvSpPr>
          <p:cNvPr id="10" name="文本占位符 9"/>
          <p:cNvSpPr>
            <a:spLocks noGrp="1"/>
          </p:cNvSpPr>
          <p:nvPr>
            <p:ph type="body" idx="16390"/>
            <p:custDataLst>
              <p:tags r:id="rId12"/>
            </p:custDataLst>
          </p:nvPr>
        </p:nvSpPr>
        <p:spPr>
          <a:xfrm>
            <a:off x="2689860" y="4071620"/>
            <a:ext cx="2590800" cy="406400"/>
          </a:xfrm>
        </p:spPr>
        <p:txBody>
          <a:bodyPr/>
          <a:p>
            <a:r>
              <a:rPr lang="zh-CN" altLang="en-US"/>
              <a:t>资金来源</a:t>
            </a:r>
            <a:endParaRPr lang="zh-CN" altLang="en-US"/>
          </a:p>
        </p:txBody>
      </p:sp>
      <p:sp>
        <p:nvSpPr>
          <p:cNvPr id="11" name="文本占位符 10"/>
          <p:cNvSpPr>
            <a:spLocks noGrp="1"/>
          </p:cNvSpPr>
          <p:nvPr>
            <p:ph type="body" idx="16391"/>
            <p:custDataLst>
              <p:tags r:id="rId13"/>
            </p:custDataLst>
          </p:nvPr>
        </p:nvSpPr>
        <p:spPr>
          <a:xfrm>
            <a:off x="2689860" y="4630420"/>
            <a:ext cx="3096260" cy="1219200"/>
          </a:xfrm>
        </p:spPr>
        <p:txBody>
          <a:bodyPr>
            <a:noAutofit/>
          </a:bodyPr>
          <a:p>
            <a:r>
              <a:rPr lang="zh-CN" altLang="en-US" sz="1800"/>
              <a:t>贷款资金来源于职工缴存的住房公积金，实行专款专用，确保资金安全与住房保障属性</a:t>
            </a:r>
            <a:endParaRPr lang="zh-CN" altLang="en-US" sz="1800"/>
          </a:p>
        </p:txBody>
      </p:sp>
    </p:spTree>
    <p:custDataLst>
      <p:tags r:id="rId14"/>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idx="16388"/>
            <p:custDataLst>
              <p:tags r:id="rId1"/>
            </p:custDataLst>
          </p:nvPr>
        </p:nvSpPr>
        <p:spPr/>
        <p:txBody>
          <a:bodyPr/>
          <a:p>
            <a:r>
              <a:rPr lang="zh-CN" altLang="en-US"/>
              <a:t>未来联动：持续拓展服务边界</a:t>
            </a:r>
            <a:endParaRPr lang="zh-CN" altLang="en-US"/>
          </a:p>
        </p:txBody>
      </p:sp>
      <p:sp>
        <p:nvSpPr>
          <p:cNvPr id="3" name="文本占位符 2"/>
          <p:cNvSpPr>
            <a:spLocks noGrp="1"/>
          </p:cNvSpPr>
          <p:nvPr>
            <p:ph type="body" idx="16389"/>
            <p:custDataLst>
              <p:tags r:id="rId2"/>
            </p:custDataLst>
          </p:nvPr>
        </p:nvSpPr>
        <p:spPr/>
        <p:txBody>
          <a:bodyPr/>
          <a:p>
            <a:r>
              <a:rPr lang="zh-CN" altLang="en-US"/>
              <a:t>04</a:t>
            </a:r>
            <a:endParaRPr lang="zh-CN" altLang="en-US"/>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未来联动：持续拓展服务边界</a:t>
            </a:r>
            <a:endParaRPr lang="zh-CN" altLang="en-US"/>
          </a:p>
        </p:txBody>
      </p:sp>
      <p:sp>
        <p:nvSpPr>
          <p:cNvPr id="3" name="装饰  6"/>
          <p:cNvSpPr>
            <a:spLocks noGrp="1"/>
          </p:cNvSpPr>
          <p:nvPr>
            <p:ph type="body" idx="16394"/>
            <p:custDataLst>
              <p:tags r:id="rId2"/>
            </p:custDataLst>
          </p:nvPr>
        </p:nvSpPr>
        <p:spPr>
          <a:xfrm>
            <a:off x="609600" y="2461260"/>
            <a:ext cx="5334000" cy="2209800"/>
          </a:xfrm>
        </p:spPr>
        <p:txBody>
          <a:bodyPr/>
          <a:p>
            <a:r>
              <a:rPr lang="zh-CN" altLang="en-US"/>
              <a:t> </a:t>
            </a:r>
            <a:endParaRPr lang="zh-CN" altLang="en-US"/>
          </a:p>
        </p:txBody>
      </p:sp>
      <p:pic>
        <p:nvPicPr>
          <p:cNvPr id="4" name="图片占位符 3" descr="6bb6a557-c45c-11f0-99e5-3e56f6af2d48"/>
          <p:cNvPicPr>
            <a:picLocks noChangeAspect="1"/>
          </p:cNvPicPr>
          <p:nvPr>
            <p:ph type="pic" idx="16395"/>
            <p:custDataLst>
              <p:tags r:id="rId3"/>
            </p:custDataLst>
          </p:nvPr>
        </p:nvPicPr>
        <p:blipFill>
          <a:blip r:embed="rId4"/>
          <a:srcRect/>
          <a:stretch>
            <a:fillRect/>
          </a:stretch>
        </p:blipFill>
        <p:spPr>
          <a:xfrm>
            <a:off x="914400" y="295656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p:spPr>
      </p:pic>
      <p:sp>
        <p:nvSpPr>
          <p:cNvPr id="5" name="文本占位符 4"/>
          <p:cNvSpPr>
            <a:spLocks noGrp="1"/>
          </p:cNvSpPr>
          <p:nvPr>
            <p:ph type="body" idx="16386"/>
            <p:custDataLst>
              <p:tags r:id="rId5"/>
            </p:custDataLst>
          </p:nvPr>
        </p:nvSpPr>
        <p:spPr>
          <a:xfrm>
            <a:off x="2387600" y="2702560"/>
            <a:ext cx="3251200" cy="406400"/>
          </a:xfrm>
        </p:spPr>
        <p:txBody>
          <a:bodyPr/>
          <a:p>
            <a:r>
              <a:rPr lang="zh-CN" altLang="en-US"/>
              <a:t>全流程一件事办理</a:t>
            </a:r>
            <a:endParaRPr lang="zh-CN" altLang="en-US"/>
          </a:p>
        </p:txBody>
      </p:sp>
      <p:sp>
        <p:nvSpPr>
          <p:cNvPr id="6" name="文本占位符 5"/>
          <p:cNvSpPr>
            <a:spLocks noGrp="1"/>
          </p:cNvSpPr>
          <p:nvPr>
            <p:ph type="body" idx="16387"/>
            <p:custDataLst>
              <p:tags r:id="rId6"/>
            </p:custDataLst>
          </p:nvPr>
        </p:nvSpPr>
        <p:spPr>
          <a:xfrm>
            <a:off x="2387600" y="3210560"/>
            <a:ext cx="3251200" cy="1219200"/>
          </a:xfrm>
        </p:spPr>
        <p:txBody>
          <a:bodyPr/>
          <a:p>
            <a:r>
              <a:rPr lang="zh-CN" altLang="en-US"/>
              <a:t>将住房公积金贷款与不动产交易过户整合为"一件事"，实现购房、贷款、登记、缴税全流程线上化</a:t>
            </a:r>
            <a:endParaRPr lang="zh-CN" altLang="en-US"/>
          </a:p>
        </p:txBody>
      </p:sp>
      <p:sp>
        <p:nvSpPr>
          <p:cNvPr id="7" name="装饰  0"/>
          <p:cNvSpPr>
            <a:spLocks noGrp="1"/>
          </p:cNvSpPr>
          <p:nvPr>
            <p:ph type="body" idx="16396"/>
            <p:custDataLst>
              <p:tags r:id="rId7"/>
            </p:custDataLst>
          </p:nvPr>
        </p:nvSpPr>
        <p:spPr>
          <a:xfrm>
            <a:off x="6248400" y="2461260"/>
            <a:ext cx="5334000" cy="2209800"/>
          </a:xfrm>
        </p:spPr>
        <p:txBody>
          <a:bodyPr/>
          <a:p>
            <a:r>
              <a:rPr lang="zh-CN" altLang="en-US"/>
              <a:t> </a:t>
            </a:r>
            <a:endParaRPr lang="zh-CN" altLang="en-US"/>
          </a:p>
        </p:txBody>
      </p:sp>
      <p:pic>
        <p:nvPicPr>
          <p:cNvPr id="8" name="图片占位符 7" descr="6bb6a858-c45c-11f0-99e5-3e56f6af2d48"/>
          <p:cNvPicPr>
            <a:picLocks noChangeAspect="1"/>
          </p:cNvPicPr>
          <p:nvPr>
            <p:ph type="pic" idx="16397"/>
            <p:custDataLst>
              <p:tags r:id="rId8"/>
            </p:custDataLst>
          </p:nvPr>
        </p:nvPicPr>
        <p:blipFill>
          <a:blip r:embed="rId9"/>
          <a:srcRect/>
          <a:stretch>
            <a:fillRect/>
          </a:stretch>
        </p:blipFill>
        <p:spPr>
          <a:xfrm>
            <a:off x="6553200" y="2956560"/>
            <a:ext cx="1219200" cy="1219200"/>
          </a:xfrm>
          <a:custGeom>
            <a:avLst/>
            <a:gdLst>
              <a:gd name="connisteX0" fmla="*/ 0 w 1219200"/>
              <a:gd name="connsiteY0" fmla="*/ 609600 h 1219200"/>
              <a:gd name="connisteX1" fmla="*/ 609600 w 1219200"/>
              <a:gd name="connsiteY1" fmla="*/ 0 h 1219200"/>
              <a:gd name="connisteX2" fmla="*/ 609600 w 1219200"/>
              <a:gd name="connsiteY2" fmla="*/ 0 h 1219200"/>
              <a:gd name="connisteX3" fmla="*/ 1219200 w 1219200"/>
              <a:gd name="connsiteY3" fmla="*/ 609600 h 1219200"/>
              <a:gd name="connisteX4" fmla="*/ 1219200 w 1219200"/>
              <a:gd name="connsiteY4" fmla="*/ 609600 h 1219200"/>
              <a:gd name="connisteX5" fmla="*/ 609600 w 1219200"/>
              <a:gd name="connsiteY5" fmla="*/ 1219200 h 1219200"/>
              <a:gd name="connisteX6" fmla="*/ 609600 w 1219200"/>
              <a:gd name="connsiteY6" fmla="*/ 1219200 h 1219200"/>
              <a:gd name="connisteX7" fmla="*/ 0 w 1219200"/>
              <a:gd name="connsiteY7" fmla="*/ 609600 h 1219200"/>
              <a:gd name="connisteX8" fmla="*/ 0 w 1219200"/>
              <a:gd name="connsiteY8" fmla="*/ 609600 h 1219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219200" h="1219200">
                <a:moveTo>
                  <a:pt x="0" y="609600"/>
                </a:moveTo>
                <a:cubicBezTo>
                  <a:pt x="0" y="272927"/>
                  <a:pt x="272927" y="0"/>
                  <a:pt x="609600" y="0"/>
                </a:cubicBezTo>
                <a:lnTo>
                  <a:pt x="609600" y="0"/>
                </a:lnTo>
                <a:cubicBezTo>
                  <a:pt x="946273" y="0"/>
                  <a:pt x="1219200" y="272927"/>
                  <a:pt x="1219200" y="609600"/>
                </a:cubicBezTo>
                <a:lnTo>
                  <a:pt x="1219200" y="609600"/>
                </a:lnTo>
                <a:cubicBezTo>
                  <a:pt x="1219200" y="946273"/>
                  <a:pt x="946273" y="1219200"/>
                  <a:pt x="609600" y="1219200"/>
                </a:cubicBezTo>
                <a:lnTo>
                  <a:pt x="609600" y="1219200"/>
                </a:lnTo>
                <a:cubicBezTo>
                  <a:pt x="272927" y="1219200"/>
                  <a:pt x="0" y="946273"/>
                  <a:pt x="0" y="609600"/>
                </a:cubicBezTo>
                <a:lnTo>
                  <a:pt x="0" y="609600"/>
                </a:lnTo>
                <a:close/>
              </a:path>
            </a:pathLst>
          </a:custGeom>
        </p:spPr>
      </p:pic>
      <p:sp>
        <p:nvSpPr>
          <p:cNvPr id="9" name="文本占位符 8"/>
          <p:cNvSpPr>
            <a:spLocks noGrp="1"/>
          </p:cNvSpPr>
          <p:nvPr>
            <p:ph type="body" idx="16388"/>
            <p:custDataLst>
              <p:tags r:id="rId10"/>
            </p:custDataLst>
          </p:nvPr>
        </p:nvSpPr>
        <p:spPr>
          <a:xfrm>
            <a:off x="8026400" y="2702560"/>
            <a:ext cx="3251200" cy="406400"/>
          </a:xfrm>
        </p:spPr>
        <p:txBody>
          <a:bodyPr/>
          <a:p>
            <a:r>
              <a:rPr lang="zh-CN" altLang="en-US"/>
              <a:t>县区服务全覆盖</a:t>
            </a:r>
            <a:endParaRPr lang="zh-CN" altLang="en-US"/>
          </a:p>
        </p:txBody>
      </p:sp>
      <p:sp>
        <p:nvSpPr>
          <p:cNvPr id="10" name="文本占位符 9"/>
          <p:cNvSpPr>
            <a:spLocks noGrp="1"/>
          </p:cNvSpPr>
          <p:nvPr>
            <p:ph type="body" idx="16389"/>
            <p:custDataLst>
              <p:tags r:id="rId11"/>
            </p:custDataLst>
          </p:nvPr>
        </p:nvSpPr>
        <p:spPr>
          <a:xfrm>
            <a:off x="8026400" y="3210560"/>
            <a:ext cx="3251200" cy="1219200"/>
          </a:xfrm>
        </p:spPr>
        <p:txBody>
          <a:bodyPr/>
          <a:p>
            <a:r>
              <a:rPr lang="zh-CN" altLang="en-US"/>
              <a:t>完成新建区、南昌县等</a:t>
            </a:r>
            <a:r>
              <a:rPr lang="en-US" altLang="zh-CN"/>
              <a:t>5</a:t>
            </a:r>
            <a:r>
              <a:rPr lang="zh-CN" altLang="en-US"/>
              <a:t>个县区不动产登记系统直连，实现全市范围内"同城通办"</a:t>
            </a:r>
            <a:endParaRPr lang="zh-CN" altLang="en-US"/>
          </a:p>
        </p:txBody>
      </p:sp>
    </p:spTree>
    <p:custDataLst>
      <p:tags r:id="rId12"/>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ubtitle 12"/>
          <p:cNvSpPr>
            <a:spLocks noGrp="1"/>
          </p:cNvSpPr>
          <p:nvPr>
            <p:ph type="body" idx="16388"/>
            <p:custDataLst>
              <p:tags r:id="rId1"/>
            </p:custDataLst>
          </p:nvPr>
        </p:nvSpPr>
        <p:spPr/>
        <p:txBody>
          <a:bodyPr/>
          <a:p>
            <a:r>
              <a:rPr lang="zh-CN" altLang="en-US"/>
              <a:t>THE END</a:t>
            </a:r>
            <a:endParaRPr lang="zh-CN" altLang="en-US"/>
          </a:p>
        </p:txBody>
      </p:sp>
      <p:sp>
        <p:nvSpPr>
          <p:cNvPr id="3" name="标题 1"/>
          <p:cNvSpPr>
            <a:spLocks noGrp="1"/>
          </p:cNvSpPr>
          <p:nvPr>
            <p:ph type="ctrTitle" idx="16387"/>
            <p:custDataLst>
              <p:tags r:id="rId2"/>
            </p:custDataLst>
          </p:nvPr>
        </p:nvSpPr>
        <p:spPr/>
        <p:txBody>
          <a:bodyPr>
            <a:normAutofit fontScale="90000"/>
          </a:bodyPr>
          <a:p>
            <a:r>
              <a:rPr lang="zh-CN" altLang="en-US"/>
              <a:t>谢谢</a:t>
            </a:r>
            <a:endParaRPr lang="zh-CN" altLang="en-US"/>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公积金贷款</a:t>
            </a:r>
            <a:endParaRPr lang="zh-CN" altLang="en-US"/>
          </a:p>
        </p:txBody>
      </p:sp>
      <p:sp>
        <p:nvSpPr>
          <p:cNvPr id="8" name="椭圆 7"/>
          <p:cNvSpPr/>
          <p:nvPr>
            <p:custDataLst>
              <p:tags r:id="rId2"/>
            </p:custDataLst>
          </p:nvPr>
        </p:nvSpPr>
        <p:spPr>
          <a:xfrm>
            <a:off x="2524760" y="4830445"/>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8" name="标题"/>
          <p:cNvSpPr txBox="1"/>
          <p:nvPr>
            <p:custDataLst>
              <p:tags r:id="rId3"/>
            </p:custDataLst>
          </p:nvPr>
        </p:nvSpPr>
        <p:spPr>
          <a:xfrm>
            <a:off x="3147695" y="4875530"/>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贷款类型</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9" name="椭圆 8"/>
          <p:cNvSpPr/>
          <p:nvPr>
            <p:custDataLst>
              <p:tags r:id="rId4"/>
            </p:custDataLst>
          </p:nvPr>
        </p:nvSpPr>
        <p:spPr>
          <a:xfrm>
            <a:off x="1798320" y="4831715"/>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任意多边形: 形状 20"/>
          <p:cNvSpPr/>
          <p:nvPr>
            <p:custDataLst>
              <p:tags r:id="rId5"/>
            </p:custDataLst>
          </p:nvPr>
        </p:nvSpPr>
        <p:spPr>
          <a:xfrm>
            <a:off x="1910080" y="5715000"/>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任意多边形: 形状 21"/>
          <p:cNvSpPr/>
          <p:nvPr>
            <p:custDataLst>
              <p:tags r:id="rId6"/>
            </p:custDataLst>
          </p:nvPr>
        </p:nvSpPr>
        <p:spPr>
          <a:xfrm>
            <a:off x="8324215" y="5679440"/>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t>   </a:t>
            </a:r>
            <a:endParaRPr lang="en-US" altLang="zh-CN"/>
          </a:p>
        </p:txBody>
      </p:sp>
      <p:sp>
        <p:nvSpPr>
          <p:cNvPr id="18" name="椭圆 17"/>
          <p:cNvSpPr/>
          <p:nvPr>
            <p:custDataLst>
              <p:tags r:id="rId7"/>
            </p:custDataLst>
          </p:nvPr>
        </p:nvSpPr>
        <p:spPr>
          <a:xfrm>
            <a:off x="1144905" y="4830445"/>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7" name="任意多边形: 形状 56"/>
          <p:cNvSpPr/>
          <p:nvPr>
            <p:custDataLst>
              <p:tags r:id="rId8"/>
            </p:custDataLst>
          </p:nvPr>
        </p:nvSpPr>
        <p:spPr>
          <a:xfrm>
            <a:off x="753745" y="1531620"/>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58" name="任意多边形: 形状 57"/>
          <p:cNvSpPr/>
          <p:nvPr>
            <p:custDataLst>
              <p:tags r:id="rId9"/>
            </p:custDataLst>
          </p:nvPr>
        </p:nvSpPr>
        <p:spPr>
          <a:xfrm>
            <a:off x="4563745" y="1910715"/>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59" name="任意多边形: 形状 58"/>
          <p:cNvSpPr/>
          <p:nvPr>
            <p:custDataLst>
              <p:tags r:id="rId10"/>
            </p:custDataLst>
          </p:nvPr>
        </p:nvSpPr>
        <p:spPr>
          <a:xfrm>
            <a:off x="8374380" y="1531620"/>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6" name="任意多边形 25"/>
          <p:cNvSpPr/>
          <p:nvPr>
            <p:custDataLst>
              <p:tags r:id="rId11"/>
            </p:custDataLst>
          </p:nvPr>
        </p:nvSpPr>
        <p:spPr>
          <a:xfrm>
            <a:off x="992505" y="1436370"/>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1">
                    <a:alpha val="0"/>
                  </a:schemeClr>
                </a:gs>
                <a:gs pos="0">
                  <a:schemeClr val="accent1">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1"/>
                </a:solidFill>
                <a:cs typeface="微软雅黑" panose="020B0503020204020204" charset="-122"/>
                <a:sym typeface="+mn-ea"/>
              </a:rPr>
              <a:t> </a:t>
            </a:r>
            <a:endParaRPr lang="en-US" altLang="zh-CN" sz="1000" dirty="0">
              <a:solidFill>
                <a:schemeClr val="accent1"/>
              </a:solidFill>
              <a:cs typeface="微软雅黑" panose="020B0503020204020204" charset="-122"/>
              <a:sym typeface="+mn-ea"/>
            </a:endParaRPr>
          </a:p>
        </p:txBody>
      </p:sp>
      <p:sp>
        <p:nvSpPr>
          <p:cNvPr id="48" name="任意多边形: 形状 23"/>
          <p:cNvSpPr/>
          <p:nvPr>
            <p:custDataLst>
              <p:tags r:id="rId12"/>
            </p:custDataLst>
          </p:nvPr>
        </p:nvSpPr>
        <p:spPr>
          <a:xfrm>
            <a:off x="10652125" y="4627245"/>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9" name="任意多边形: 形状 23"/>
          <p:cNvSpPr/>
          <p:nvPr>
            <p:custDataLst>
              <p:tags r:id="rId13"/>
            </p:custDataLst>
          </p:nvPr>
        </p:nvSpPr>
        <p:spPr>
          <a:xfrm flipH="1">
            <a:off x="690245" y="4642485"/>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标题"/>
          <p:cNvSpPr txBox="1"/>
          <p:nvPr>
            <p:custDataLst>
              <p:tags r:id="rId14"/>
            </p:custDataLst>
          </p:nvPr>
        </p:nvSpPr>
        <p:spPr>
          <a:xfrm>
            <a:off x="983615" y="2071370"/>
            <a:ext cx="2578100" cy="374650"/>
          </a:xfrm>
          <a:prstGeom prst="rect">
            <a:avLst/>
          </a:prstGeom>
          <a:noFill/>
        </p:spPr>
        <p:txBody>
          <a:bodyPr wrap="square" lIns="0" tIns="0" rIns="0" bIns="0" rtlCol="0" anchor="ctr">
            <a:noAutofit/>
          </a:bodyPr>
          <a:lstStyle/>
          <a:p>
            <a:pPr algn="ctr"/>
            <a:endParaRPr lang="zh-CN" altLang="en-US" sz="2400">
              <a:sym typeface="+mn-ea"/>
            </a:endParaRPr>
          </a:p>
          <a:p>
            <a:pPr algn="ctr"/>
            <a:r>
              <a:rPr lang="zh-CN" altLang="en-US" sz="2400">
                <a:sym typeface="+mn-ea"/>
              </a:rPr>
              <a:t>商品房贷款</a:t>
            </a:r>
            <a:endParaRPr lang="zh-CN" altLang="en-US" sz="2400"/>
          </a:p>
          <a:p>
            <a:pPr algn="ctr"/>
            <a:endParaRPr lang="zh-CN" altLang="en-US" sz="2400" b="1" spc="300" dirty="0">
              <a:solidFill>
                <a:schemeClr val="accent1"/>
              </a:solidFill>
              <a:latin typeface="+mn-ea"/>
            </a:endParaRPr>
          </a:p>
        </p:txBody>
      </p:sp>
      <p:sp>
        <p:nvSpPr>
          <p:cNvPr id="10" name="正文"/>
          <p:cNvSpPr txBox="1"/>
          <p:nvPr>
            <p:custDataLst>
              <p:tags r:id="rId15"/>
            </p:custDataLst>
          </p:nvPr>
        </p:nvSpPr>
        <p:spPr>
          <a:xfrm>
            <a:off x="983615" y="2700655"/>
            <a:ext cx="2580005" cy="1579245"/>
          </a:xfrm>
          <a:prstGeom prst="rect">
            <a:avLst/>
          </a:prstGeom>
          <a:noFill/>
        </p:spPr>
        <p:txBody>
          <a:bodyPr wrap="square" lIns="0" tIns="0" rIns="0" bIns="0" rtlCol="0" anchor="t" anchorCtr="0">
            <a:noAutofit/>
          </a:bodyPr>
          <a:lstStyle/>
          <a:p>
            <a:pPr indent="0" algn="ctr" fontAlgn="auto">
              <a:lnSpc>
                <a:spcPct val="150000"/>
              </a:lnSpc>
              <a:spcAft>
                <a:spcPts val="1000"/>
              </a:spcAft>
            </a:pPr>
            <a:r>
              <a:rPr lang="zh-CN" altLang="en-US" sz="1600">
                <a:sym typeface="+mn-ea"/>
              </a:rPr>
              <a:t>适用于购买新建商品房（含保障性住房）的缴存职工</a:t>
            </a:r>
            <a:endParaRPr lang="zh-CN" altLang="en-US" sz="1600"/>
          </a:p>
          <a:p>
            <a:pPr indent="0" algn="ctr" fontAlgn="auto">
              <a:lnSpc>
                <a:spcPct val="150000"/>
              </a:lnSpc>
              <a:spcAft>
                <a:spcPts val="1000"/>
              </a:spcAft>
            </a:pPr>
            <a:endParaRPr lang="zh-CN" altLang="en-US" sz="1600" kern="0" dirty="0">
              <a:ln>
                <a:noFill/>
                <a:prstDash val="sysDot"/>
              </a:ln>
              <a:solidFill>
                <a:schemeClr val="tx1">
                  <a:lumMod val="85000"/>
                  <a:lumOff val="15000"/>
                </a:schemeClr>
              </a:solidFill>
              <a:latin typeface="+mn-ea"/>
              <a:sym typeface="+mn-ea"/>
            </a:endParaRPr>
          </a:p>
        </p:txBody>
      </p:sp>
      <p:sp>
        <p:nvSpPr>
          <p:cNvPr id="31" name="标题"/>
          <p:cNvSpPr txBox="1"/>
          <p:nvPr>
            <p:custDataLst>
              <p:tags r:id="rId16"/>
            </p:custDataLst>
          </p:nvPr>
        </p:nvSpPr>
        <p:spPr>
          <a:xfrm>
            <a:off x="4794250" y="2172970"/>
            <a:ext cx="2578100" cy="374650"/>
          </a:xfrm>
          <a:prstGeom prst="rect">
            <a:avLst/>
          </a:prstGeom>
          <a:noFill/>
        </p:spPr>
        <p:txBody>
          <a:bodyPr wrap="square" lIns="0" tIns="0" rIns="0" bIns="0" rtlCol="0" anchor="ctr">
            <a:noAutofit/>
          </a:bodyPr>
          <a:lstStyle/>
          <a:p>
            <a:pPr algn="ctr"/>
            <a:endParaRPr lang="zh-CN" altLang="en-US">
              <a:sym typeface="+mn-ea"/>
            </a:endParaRPr>
          </a:p>
          <a:p>
            <a:pPr algn="ctr"/>
            <a:r>
              <a:rPr lang="zh-CN" altLang="en-US" sz="2400">
                <a:sym typeface="+mn-ea"/>
              </a:rPr>
              <a:t>存量房贷款</a:t>
            </a:r>
            <a:endParaRPr lang="zh-CN" altLang="en-US" sz="2400"/>
          </a:p>
          <a:p>
            <a:pPr algn="ctr"/>
            <a:endParaRPr lang="zh-CN" altLang="en-US" sz="2400" b="1" spc="300" dirty="0">
              <a:solidFill>
                <a:schemeClr val="accent1"/>
              </a:solidFill>
              <a:latin typeface="+mn-ea"/>
            </a:endParaRPr>
          </a:p>
        </p:txBody>
      </p:sp>
      <p:sp>
        <p:nvSpPr>
          <p:cNvPr id="32" name="正文"/>
          <p:cNvSpPr txBox="1"/>
          <p:nvPr>
            <p:custDataLst>
              <p:tags r:id="rId17"/>
            </p:custDataLst>
          </p:nvPr>
        </p:nvSpPr>
        <p:spPr>
          <a:xfrm>
            <a:off x="4793615" y="2697480"/>
            <a:ext cx="2580005" cy="1579245"/>
          </a:xfrm>
          <a:prstGeom prst="rect">
            <a:avLst/>
          </a:prstGeom>
          <a:noFill/>
        </p:spPr>
        <p:txBody>
          <a:bodyPr wrap="square" lIns="0" tIns="0" rIns="0" bIns="0" rtlCol="0" anchor="t" anchorCtr="0">
            <a:noAutofit/>
          </a:bodyPr>
          <a:lstStyle/>
          <a:p>
            <a:pPr indent="0" algn="ctr" fontAlgn="auto">
              <a:lnSpc>
                <a:spcPct val="150000"/>
              </a:lnSpc>
              <a:spcAft>
                <a:spcPts val="1000"/>
              </a:spcAft>
            </a:pPr>
            <a:r>
              <a:rPr lang="zh-CN" altLang="en-US" sz="1600">
                <a:sym typeface="+mn-ea"/>
              </a:rPr>
              <a:t>针对购买二手房的缴存职工</a:t>
            </a:r>
            <a:endParaRPr lang="zh-CN" altLang="en-US" sz="1600"/>
          </a:p>
          <a:p>
            <a:pPr indent="0" algn="ctr" fontAlgn="auto">
              <a:lnSpc>
                <a:spcPct val="150000"/>
              </a:lnSpc>
              <a:spcAft>
                <a:spcPts val="1000"/>
              </a:spcAft>
            </a:pP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36" name="标题"/>
          <p:cNvSpPr txBox="1"/>
          <p:nvPr>
            <p:custDataLst>
              <p:tags r:id="rId18"/>
            </p:custDataLst>
          </p:nvPr>
        </p:nvSpPr>
        <p:spPr>
          <a:xfrm>
            <a:off x="8604885" y="2072005"/>
            <a:ext cx="2578100" cy="574040"/>
          </a:xfrm>
          <a:prstGeom prst="rect">
            <a:avLst/>
          </a:prstGeom>
          <a:noFill/>
        </p:spPr>
        <p:txBody>
          <a:bodyPr wrap="square" lIns="0" tIns="0" rIns="0" bIns="0" rtlCol="0" anchor="ctr">
            <a:noAutofit/>
          </a:bodyPr>
          <a:lstStyle/>
          <a:p>
            <a:pPr algn="ctr"/>
            <a:r>
              <a:rPr lang="zh-CN" altLang="en-US" sz="2400">
                <a:sym typeface="+mn-ea"/>
              </a:rPr>
              <a:t>商转公贷款</a:t>
            </a:r>
            <a:endParaRPr lang="zh-CN" altLang="en-US" sz="2400"/>
          </a:p>
          <a:p>
            <a:pPr algn="ctr"/>
            <a:endParaRPr lang="zh-CN" altLang="en-US" sz="2400" b="1" spc="300" dirty="0">
              <a:solidFill>
                <a:schemeClr val="accent1"/>
              </a:solidFill>
              <a:latin typeface="+mn-ea"/>
            </a:endParaRPr>
          </a:p>
        </p:txBody>
      </p:sp>
      <p:sp>
        <p:nvSpPr>
          <p:cNvPr id="11" name="正文"/>
          <p:cNvSpPr txBox="1"/>
          <p:nvPr>
            <p:custDataLst>
              <p:tags r:id="rId19"/>
            </p:custDataLst>
          </p:nvPr>
        </p:nvSpPr>
        <p:spPr>
          <a:xfrm>
            <a:off x="8604250" y="2702560"/>
            <a:ext cx="2580005" cy="1579245"/>
          </a:xfrm>
          <a:prstGeom prst="rect">
            <a:avLst/>
          </a:prstGeom>
          <a:noFill/>
        </p:spPr>
        <p:txBody>
          <a:bodyPr wrap="square" lIns="0" tIns="0" rIns="0" bIns="0" rtlCol="0" anchor="t" anchorCtr="0">
            <a:noAutofit/>
          </a:bodyPr>
          <a:lstStyle/>
          <a:p>
            <a:pPr indent="0" algn="ctr" fontAlgn="auto">
              <a:lnSpc>
                <a:spcPct val="150000"/>
              </a:lnSpc>
              <a:spcAft>
                <a:spcPts val="1000"/>
              </a:spcAft>
            </a:pPr>
            <a:r>
              <a:rPr lang="zh-CN" altLang="en-US" sz="1600">
                <a:sym typeface="+mn-ea"/>
              </a:rPr>
              <a:t>向符合条件的住房公积金缴存职工发放的，定向用于职工将原属其名下商业性个人住房贷款转为公积金贷款的专项住房贷款</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Tree>
    <p:custDataLst>
      <p:tags r:id="rId2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贷款类型</a:t>
            </a:r>
            <a:r>
              <a:rPr lang="en-US" altLang="zh-CN"/>
              <a:t>——</a:t>
            </a:r>
            <a:r>
              <a:rPr lang="zh-CN" altLang="en-US"/>
              <a:t>商转公贷款</a:t>
            </a:r>
            <a:endParaRPr lang="zh-CN" altLang="en-US"/>
          </a:p>
        </p:txBody>
      </p:sp>
      <p:sp>
        <p:nvSpPr>
          <p:cNvPr id="3" name="任意多边形: 形状 42"/>
          <p:cNvSpPr/>
          <p:nvPr>
            <p:custDataLst>
              <p:tags r:id="rId2"/>
            </p:custDataLst>
          </p:nvPr>
        </p:nvSpPr>
        <p:spPr>
          <a:xfrm rot="16200000" flipV="1">
            <a:off x="5661660" y="1899285"/>
            <a:ext cx="1841500" cy="2522220"/>
          </a:xfrm>
          <a:custGeom>
            <a:avLst/>
            <a:gdLst>
              <a:gd name="connsiteX0" fmla="*/ 0 w 2585764"/>
              <a:gd name="connsiteY0" fmla="*/ 1069299 h 2533101"/>
              <a:gd name="connsiteX1" fmla="*/ 0 w 2585764"/>
              <a:gd name="connsiteY1" fmla="*/ 1069299 h 2533101"/>
              <a:gd name="connsiteX2" fmla="*/ 1292905 w 2585764"/>
              <a:gd name="connsiteY2" fmla="*/ 0 h 2533101"/>
              <a:gd name="connsiteX3" fmla="*/ 1292860 w 2585764"/>
              <a:gd name="connsiteY3" fmla="*/ 37 h 2533101"/>
              <a:gd name="connsiteX4" fmla="*/ 2585764 w 2585764"/>
              <a:gd name="connsiteY4" fmla="*/ 1069336 h 2533101"/>
              <a:gd name="connsiteX5" fmla="*/ 2585720 w 2585764"/>
              <a:gd name="connsiteY5" fmla="*/ 1069299 h 2533101"/>
              <a:gd name="connsiteX6" fmla="*/ 2585720 w 2585764"/>
              <a:gd name="connsiteY6" fmla="*/ 1069299 h 2533101"/>
              <a:gd name="connsiteX7" fmla="*/ 1939290 w 2585764"/>
              <a:gd name="connsiteY7" fmla="*/ 1069299 h 2533101"/>
              <a:gd name="connsiteX8" fmla="*/ 1939290 w 2585764"/>
              <a:gd name="connsiteY8" fmla="*/ 1069299 h 2533101"/>
              <a:gd name="connsiteX9" fmla="*/ 1939290 w 2585764"/>
              <a:gd name="connsiteY9" fmla="*/ 2533101 h 2533101"/>
              <a:gd name="connsiteX10" fmla="*/ 1939290 w 2585764"/>
              <a:gd name="connsiteY10" fmla="*/ 2533052 h 2533101"/>
              <a:gd name="connsiteX11" fmla="*/ 646430 w 2585764"/>
              <a:gd name="connsiteY11" fmla="*/ 2533052 h 2533101"/>
              <a:gd name="connsiteX12" fmla="*/ 646430 w 2585764"/>
              <a:gd name="connsiteY12" fmla="*/ 2533052 h 2533101"/>
              <a:gd name="connsiteX13" fmla="*/ 646430 w 2585764"/>
              <a:gd name="connsiteY13" fmla="*/ 1069250 h 2533101"/>
              <a:gd name="connsiteX14" fmla="*/ 646430 w 2585764"/>
              <a:gd name="connsiteY14" fmla="*/ 1069299 h 2533101"/>
              <a:gd name="connsiteX15" fmla="*/ 0 w 2585764"/>
              <a:gd name="connsiteY15" fmla="*/ 1069299 h 2533101"/>
              <a:gd name="connsiteX16" fmla="*/ 0 w 2585764"/>
              <a:gd name="connsiteY16" fmla="*/ 1069299 h 2533101"/>
              <a:gd name="connsiteX0-1" fmla="*/ 0 w 2585764"/>
              <a:gd name="connsiteY0-2" fmla="*/ 1069299 h 2533101"/>
              <a:gd name="connsiteX1-3" fmla="*/ 0 w 2585764"/>
              <a:gd name="connsiteY1-4" fmla="*/ 1069299 h 2533101"/>
              <a:gd name="connsiteX2-5" fmla="*/ 1292905 w 2585764"/>
              <a:gd name="connsiteY2-6" fmla="*/ 0 h 2533101"/>
              <a:gd name="connsiteX3-7" fmla="*/ 1292860 w 2585764"/>
              <a:gd name="connsiteY3-8" fmla="*/ 37 h 2533101"/>
              <a:gd name="connsiteX4-9" fmla="*/ 2585764 w 2585764"/>
              <a:gd name="connsiteY4-10" fmla="*/ 1069336 h 2533101"/>
              <a:gd name="connsiteX5-11" fmla="*/ 2585720 w 2585764"/>
              <a:gd name="connsiteY5-12" fmla="*/ 1069299 h 2533101"/>
              <a:gd name="connsiteX6-13" fmla="*/ 2585720 w 2585764"/>
              <a:gd name="connsiteY6-14" fmla="*/ 1069299 h 2533101"/>
              <a:gd name="connsiteX7-15" fmla="*/ 1939290 w 2585764"/>
              <a:gd name="connsiteY7-16" fmla="*/ 1069299 h 2533101"/>
              <a:gd name="connsiteX8-17" fmla="*/ 1939290 w 2585764"/>
              <a:gd name="connsiteY8-18" fmla="*/ 1069299 h 2533101"/>
              <a:gd name="connsiteX9-19" fmla="*/ 1939290 w 2585764"/>
              <a:gd name="connsiteY9-20" fmla="*/ 2533101 h 2533101"/>
              <a:gd name="connsiteX10-21" fmla="*/ 1939290 w 2585764"/>
              <a:gd name="connsiteY10-22" fmla="*/ 2533052 h 2533101"/>
              <a:gd name="connsiteX11-23" fmla="*/ 646430 w 2585764"/>
              <a:gd name="connsiteY11-24" fmla="*/ 2533052 h 2533101"/>
              <a:gd name="connsiteX12-25" fmla="*/ 646430 w 2585764"/>
              <a:gd name="connsiteY12-26" fmla="*/ 2533052 h 2533101"/>
              <a:gd name="connsiteX13-27" fmla="*/ 646430 w 2585764"/>
              <a:gd name="connsiteY13-28" fmla="*/ 1069250 h 2533101"/>
              <a:gd name="connsiteX14-29" fmla="*/ 646430 w 2585764"/>
              <a:gd name="connsiteY14-30" fmla="*/ 1069299 h 2533101"/>
              <a:gd name="connsiteX15-31" fmla="*/ 0 w 2585764"/>
              <a:gd name="connsiteY15-32" fmla="*/ 1069299 h 2533101"/>
              <a:gd name="connsiteX16-33" fmla="*/ 0 w 2585764"/>
              <a:gd name="connsiteY16-34" fmla="*/ 1069300 h 2533101"/>
              <a:gd name="connsiteX0-35" fmla="*/ 0 w 2585764"/>
              <a:gd name="connsiteY0-36" fmla="*/ 1069300 h 2533101"/>
              <a:gd name="connsiteX1-37" fmla="*/ 0 w 2585764"/>
              <a:gd name="connsiteY1-38" fmla="*/ 1069299 h 2533101"/>
              <a:gd name="connsiteX2-39" fmla="*/ 1292905 w 2585764"/>
              <a:gd name="connsiteY2-40" fmla="*/ 0 h 2533101"/>
              <a:gd name="connsiteX3-41" fmla="*/ 1292860 w 2585764"/>
              <a:gd name="connsiteY3-42" fmla="*/ 37 h 2533101"/>
              <a:gd name="connsiteX4-43" fmla="*/ 2585764 w 2585764"/>
              <a:gd name="connsiteY4-44" fmla="*/ 1069336 h 2533101"/>
              <a:gd name="connsiteX5-45" fmla="*/ 2585720 w 2585764"/>
              <a:gd name="connsiteY5-46" fmla="*/ 1069299 h 2533101"/>
              <a:gd name="connsiteX6-47" fmla="*/ 2585720 w 2585764"/>
              <a:gd name="connsiteY6-48" fmla="*/ 1069299 h 2533101"/>
              <a:gd name="connsiteX7-49" fmla="*/ 1939290 w 2585764"/>
              <a:gd name="connsiteY7-50" fmla="*/ 1069299 h 2533101"/>
              <a:gd name="connsiteX8-51" fmla="*/ 1939290 w 2585764"/>
              <a:gd name="connsiteY8-52" fmla="*/ 1069299 h 2533101"/>
              <a:gd name="connsiteX9-53" fmla="*/ 1939290 w 2585764"/>
              <a:gd name="connsiteY9-54" fmla="*/ 2533101 h 2533101"/>
              <a:gd name="connsiteX10-55" fmla="*/ 1939290 w 2585764"/>
              <a:gd name="connsiteY10-56" fmla="*/ 2533052 h 2533101"/>
              <a:gd name="connsiteX11-57" fmla="*/ 646430 w 2585764"/>
              <a:gd name="connsiteY11-58" fmla="*/ 2533052 h 2533101"/>
              <a:gd name="connsiteX12-59" fmla="*/ 646430 w 2585764"/>
              <a:gd name="connsiteY12-60" fmla="*/ 2533052 h 2533101"/>
              <a:gd name="connsiteX13-61" fmla="*/ 646430 w 2585764"/>
              <a:gd name="connsiteY13-62" fmla="*/ 1069250 h 2533101"/>
              <a:gd name="connsiteX14-63" fmla="*/ 646430 w 2585764"/>
              <a:gd name="connsiteY14-64" fmla="*/ 1069299 h 2533101"/>
              <a:gd name="connsiteX15-65" fmla="*/ 0 w 2585764"/>
              <a:gd name="connsiteY15-66" fmla="*/ 1069299 h 2533101"/>
              <a:gd name="connsiteX16-67" fmla="*/ 0 w 2585764"/>
              <a:gd name="connsiteY16-68" fmla="*/ 1069300 h 2533101"/>
              <a:gd name="connsiteX0-69" fmla="*/ 0 w 2585764"/>
              <a:gd name="connsiteY0-70" fmla="*/ 1069300 h 2533101"/>
              <a:gd name="connsiteX1-71" fmla="*/ 0 w 2585764"/>
              <a:gd name="connsiteY1-72" fmla="*/ 1069299 h 2533101"/>
              <a:gd name="connsiteX2-73" fmla="*/ 1292905 w 2585764"/>
              <a:gd name="connsiteY2-74" fmla="*/ 0 h 2533101"/>
              <a:gd name="connsiteX3-75" fmla="*/ 1292860 w 2585764"/>
              <a:gd name="connsiteY3-76" fmla="*/ 37 h 2533101"/>
              <a:gd name="connsiteX4-77" fmla="*/ 2585764 w 2585764"/>
              <a:gd name="connsiteY4-78" fmla="*/ 1069336 h 2533101"/>
              <a:gd name="connsiteX5-79" fmla="*/ 2585720 w 2585764"/>
              <a:gd name="connsiteY5-80" fmla="*/ 1069299 h 2533101"/>
              <a:gd name="connsiteX6-81" fmla="*/ 2585720 w 2585764"/>
              <a:gd name="connsiteY6-82" fmla="*/ 1069299 h 2533101"/>
              <a:gd name="connsiteX7-83" fmla="*/ 1939290 w 2585764"/>
              <a:gd name="connsiteY7-84" fmla="*/ 1069299 h 2533101"/>
              <a:gd name="connsiteX8-85" fmla="*/ 1939290 w 2585764"/>
              <a:gd name="connsiteY8-86" fmla="*/ 1069299 h 2533101"/>
              <a:gd name="connsiteX9-87" fmla="*/ 1939290 w 2585764"/>
              <a:gd name="connsiteY9-88" fmla="*/ 2533101 h 2533101"/>
              <a:gd name="connsiteX10-89" fmla="*/ 1939290 w 2585764"/>
              <a:gd name="connsiteY10-90" fmla="*/ 2533052 h 2533101"/>
              <a:gd name="connsiteX11-91" fmla="*/ 646430 w 2585764"/>
              <a:gd name="connsiteY11-92" fmla="*/ 2533052 h 2533101"/>
              <a:gd name="connsiteX12-93" fmla="*/ 646430 w 2585764"/>
              <a:gd name="connsiteY12-94" fmla="*/ 2533052 h 2533101"/>
              <a:gd name="connsiteX13-95" fmla="*/ 646430 w 2585764"/>
              <a:gd name="connsiteY13-96" fmla="*/ 1069250 h 2533101"/>
              <a:gd name="connsiteX14-97" fmla="*/ 646430 w 2585764"/>
              <a:gd name="connsiteY14-98" fmla="*/ 1069299 h 2533101"/>
              <a:gd name="connsiteX15-99" fmla="*/ 0 w 2585764"/>
              <a:gd name="connsiteY15-100" fmla="*/ 1069299 h 2533101"/>
              <a:gd name="connsiteX16-101" fmla="*/ 0 w 2585764"/>
              <a:gd name="connsiteY16-102" fmla="*/ 1069300 h 2533101"/>
              <a:gd name="connsiteX0-103" fmla="*/ 0 w 2585764"/>
              <a:gd name="connsiteY0-104" fmla="*/ 1069300 h 2533101"/>
              <a:gd name="connsiteX1-105" fmla="*/ 0 w 2585764"/>
              <a:gd name="connsiteY1-106" fmla="*/ 1069299 h 2533101"/>
              <a:gd name="connsiteX2-107" fmla="*/ 1292905 w 2585764"/>
              <a:gd name="connsiteY2-108" fmla="*/ 0 h 2533101"/>
              <a:gd name="connsiteX3-109" fmla="*/ 1292860 w 2585764"/>
              <a:gd name="connsiteY3-110" fmla="*/ 37 h 2533101"/>
              <a:gd name="connsiteX4-111" fmla="*/ 2585764 w 2585764"/>
              <a:gd name="connsiteY4-112" fmla="*/ 1069336 h 2533101"/>
              <a:gd name="connsiteX5-113" fmla="*/ 2585720 w 2585764"/>
              <a:gd name="connsiteY5-114" fmla="*/ 1069299 h 2533101"/>
              <a:gd name="connsiteX6-115" fmla="*/ 2585720 w 2585764"/>
              <a:gd name="connsiteY6-116" fmla="*/ 1069299 h 2533101"/>
              <a:gd name="connsiteX7-117" fmla="*/ 1939290 w 2585764"/>
              <a:gd name="connsiteY7-118" fmla="*/ 1069299 h 2533101"/>
              <a:gd name="connsiteX8-119" fmla="*/ 1939290 w 2585764"/>
              <a:gd name="connsiteY8-120" fmla="*/ 1069299 h 2533101"/>
              <a:gd name="connsiteX9-121" fmla="*/ 1939290 w 2585764"/>
              <a:gd name="connsiteY9-122" fmla="*/ 2533101 h 2533101"/>
              <a:gd name="connsiteX10-123" fmla="*/ 1939290 w 2585764"/>
              <a:gd name="connsiteY10-124" fmla="*/ 2533052 h 2533101"/>
              <a:gd name="connsiteX11-125" fmla="*/ 646430 w 2585764"/>
              <a:gd name="connsiteY11-126" fmla="*/ 2533052 h 2533101"/>
              <a:gd name="connsiteX12-127" fmla="*/ 646430 w 2585764"/>
              <a:gd name="connsiteY12-128" fmla="*/ 2533052 h 2533101"/>
              <a:gd name="connsiteX13-129" fmla="*/ 646430 w 2585764"/>
              <a:gd name="connsiteY13-130" fmla="*/ 1069250 h 2533101"/>
              <a:gd name="connsiteX14-131" fmla="*/ 646430 w 2585764"/>
              <a:gd name="connsiteY14-132" fmla="*/ 1069299 h 2533101"/>
              <a:gd name="connsiteX15-133" fmla="*/ 0 w 2585764"/>
              <a:gd name="connsiteY15-134" fmla="*/ 1069299 h 2533101"/>
              <a:gd name="connsiteX16-135" fmla="*/ 0 w 2585764"/>
              <a:gd name="connsiteY16-136" fmla="*/ 1069300 h 2533101"/>
              <a:gd name="connsiteX0-137" fmla="*/ 0 w 2585764"/>
              <a:gd name="connsiteY0-138" fmla="*/ 1069300 h 2533101"/>
              <a:gd name="connsiteX1-139" fmla="*/ 0 w 2585764"/>
              <a:gd name="connsiteY1-140" fmla="*/ 1069300 h 2533101"/>
              <a:gd name="connsiteX2-141" fmla="*/ 1292905 w 2585764"/>
              <a:gd name="connsiteY2-142" fmla="*/ 0 h 2533101"/>
              <a:gd name="connsiteX3-143" fmla="*/ 1292860 w 2585764"/>
              <a:gd name="connsiteY3-144" fmla="*/ 37 h 2533101"/>
              <a:gd name="connsiteX4-145" fmla="*/ 2585764 w 2585764"/>
              <a:gd name="connsiteY4-146" fmla="*/ 1069336 h 2533101"/>
              <a:gd name="connsiteX5-147" fmla="*/ 2585720 w 2585764"/>
              <a:gd name="connsiteY5-148" fmla="*/ 1069299 h 2533101"/>
              <a:gd name="connsiteX6-149" fmla="*/ 2585720 w 2585764"/>
              <a:gd name="connsiteY6-150" fmla="*/ 1069299 h 2533101"/>
              <a:gd name="connsiteX7-151" fmla="*/ 1939290 w 2585764"/>
              <a:gd name="connsiteY7-152" fmla="*/ 1069299 h 2533101"/>
              <a:gd name="connsiteX8-153" fmla="*/ 1939290 w 2585764"/>
              <a:gd name="connsiteY8-154" fmla="*/ 1069299 h 2533101"/>
              <a:gd name="connsiteX9-155" fmla="*/ 1939290 w 2585764"/>
              <a:gd name="connsiteY9-156" fmla="*/ 2533101 h 2533101"/>
              <a:gd name="connsiteX10-157" fmla="*/ 1939290 w 2585764"/>
              <a:gd name="connsiteY10-158" fmla="*/ 2533052 h 2533101"/>
              <a:gd name="connsiteX11-159" fmla="*/ 646430 w 2585764"/>
              <a:gd name="connsiteY11-160" fmla="*/ 2533052 h 2533101"/>
              <a:gd name="connsiteX12-161" fmla="*/ 646430 w 2585764"/>
              <a:gd name="connsiteY12-162" fmla="*/ 2533052 h 2533101"/>
              <a:gd name="connsiteX13-163" fmla="*/ 646430 w 2585764"/>
              <a:gd name="connsiteY13-164" fmla="*/ 1069250 h 2533101"/>
              <a:gd name="connsiteX14-165" fmla="*/ 646430 w 2585764"/>
              <a:gd name="connsiteY14-166" fmla="*/ 1069299 h 2533101"/>
              <a:gd name="connsiteX15-167" fmla="*/ 0 w 2585764"/>
              <a:gd name="connsiteY15-168" fmla="*/ 1069299 h 2533101"/>
              <a:gd name="connsiteX16-169" fmla="*/ 0 w 2585764"/>
              <a:gd name="connsiteY16-170" fmla="*/ 1069300 h 2533101"/>
              <a:gd name="connsiteX0-171" fmla="*/ 0 w 2585764"/>
              <a:gd name="connsiteY0-172" fmla="*/ 1069300 h 2533101"/>
              <a:gd name="connsiteX1-173" fmla="*/ 0 w 2585764"/>
              <a:gd name="connsiteY1-174" fmla="*/ 1069300 h 2533101"/>
              <a:gd name="connsiteX2-175" fmla="*/ 1292905 w 2585764"/>
              <a:gd name="connsiteY2-176" fmla="*/ 0 h 2533101"/>
              <a:gd name="connsiteX3-177" fmla="*/ 1292860 w 2585764"/>
              <a:gd name="connsiteY3-178" fmla="*/ 37 h 2533101"/>
              <a:gd name="connsiteX4-179" fmla="*/ 2585764 w 2585764"/>
              <a:gd name="connsiteY4-180" fmla="*/ 1069336 h 2533101"/>
              <a:gd name="connsiteX5-181" fmla="*/ 2585720 w 2585764"/>
              <a:gd name="connsiteY5-182" fmla="*/ 1069299 h 2533101"/>
              <a:gd name="connsiteX6-183" fmla="*/ 2585720 w 2585764"/>
              <a:gd name="connsiteY6-184" fmla="*/ 1069299 h 2533101"/>
              <a:gd name="connsiteX7-185" fmla="*/ 1939290 w 2585764"/>
              <a:gd name="connsiteY7-186" fmla="*/ 1069299 h 2533101"/>
              <a:gd name="connsiteX8-187" fmla="*/ 1939290 w 2585764"/>
              <a:gd name="connsiteY8-188" fmla="*/ 1069299 h 2533101"/>
              <a:gd name="connsiteX9-189" fmla="*/ 1939290 w 2585764"/>
              <a:gd name="connsiteY9-190" fmla="*/ 2533101 h 2533101"/>
              <a:gd name="connsiteX10-191" fmla="*/ 1939290 w 2585764"/>
              <a:gd name="connsiteY10-192" fmla="*/ 2533052 h 2533101"/>
              <a:gd name="connsiteX11-193" fmla="*/ 646430 w 2585764"/>
              <a:gd name="connsiteY11-194" fmla="*/ 2533052 h 2533101"/>
              <a:gd name="connsiteX12-195" fmla="*/ 646430 w 2585764"/>
              <a:gd name="connsiteY12-196" fmla="*/ 2533052 h 2533101"/>
              <a:gd name="connsiteX13-197" fmla="*/ 646430 w 2585764"/>
              <a:gd name="connsiteY13-198" fmla="*/ 1069250 h 2533101"/>
              <a:gd name="connsiteX14-199" fmla="*/ 646430 w 2585764"/>
              <a:gd name="connsiteY14-200" fmla="*/ 1069299 h 2533101"/>
              <a:gd name="connsiteX15-201" fmla="*/ 0 w 2585764"/>
              <a:gd name="connsiteY15-202" fmla="*/ 1069299 h 2533101"/>
              <a:gd name="connsiteX16-203" fmla="*/ 0 w 2585764"/>
              <a:gd name="connsiteY16-204" fmla="*/ 1069300 h 2533101"/>
              <a:gd name="connsiteX0-205" fmla="*/ 0 w 2585764"/>
              <a:gd name="connsiteY0-206" fmla="*/ 1069300 h 2533101"/>
              <a:gd name="connsiteX1-207" fmla="*/ 0 w 2585764"/>
              <a:gd name="connsiteY1-208" fmla="*/ 1069300 h 2533101"/>
              <a:gd name="connsiteX2-209" fmla="*/ 1292905 w 2585764"/>
              <a:gd name="connsiteY2-210" fmla="*/ 0 h 2533101"/>
              <a:gd name="connsiteX3-211" fmla="*/ 1292860 w 2585764"/>
              <a:gd name="connsiteY3-212" fmla="*/ 37 h 2533101"/>
              <a:gd name="connsiteX4-213" fmla="*/ 2585764 w 2585764"/>
              <a:gd name="connsiteY4-214" fmla="*/ 1069336 h 2533101"/>
              <a:gd name="connsiteX5-215" fmla="*/ 2585720 w 2585764"/>
              <a:gd name="connsiteY5-216" fmla="*/ 1069299 h 2533101"/>
              <a:gd name="connsiteX6-217" fmla="*/ 2585720 w 2585764"/>
              <a:gd name="connsiteY6-218" fmla="*/ 1069299 h 2533101"/>
              <a:gd name="connsiteX7-219" fmla="*/ 1939290 w 2585764"/>
              <a:gd name="connsiteY7-220" fmla="*/ 1069299 h 2533101"/>
              <a:gd name="connsiteX8-221" fmla="*/ 1939290 w 2585764"/>
              <a:gd name="connsiteY8-222" fmla="*/ 1069299 h 2533101"/>
              <a:gd name="connsiteX9-223" fmla="*/ 1939290 w 2585764"/>
              <a:gd name="connsiteY9-224" fmla="*/ 2533101 h 2533101"/>
              <a:gd name="connsiteX10-225" fmla="*/ 1939290 w 2585764"/>
              <a:gd name="connsiteY10-226" fmla="*/ 2533052 h 2533101"/>
              <a:gd name="connsiteX11-227" fmla="*/ 646430 w 2585764"/>
              <a:gd name="connsiteY11-228" fmla="*/ 2533052 h 2533101"/>
              <a:gd name="connsiteX12-229" fmla="*/ 646430 w 2585764"/>
              <a:gd name="connsiteY12-230" fmla="*/ 2533052 h 2533101"/>
              <a:gd name="connsiteX13-231" fmla="*/ 646430 w 2585764"/>
              <a:gd name="connsiteY13-232" fmla="*/ 1069250 h 2533101"/>
              <a:gd name="connsiteX14-233" fmla="*/ 646430 w 2585764"/>
              <a:gd name="connsiteY14-234" fmla="*/ 1069299 h 2533101"/>
              <a:gd name="connsiteX15-235" fmla="*/ 0 w 2585764"/>
              <a:gd name="connsiteY15-236" fmla="*/ 1069299 h 2533101"/>
              <a:gd name="connsiteX16-237" fmla="*/ 0 w 2585764"/>
              <a:gd name="connsiteY16-238" fmla="*/ 1069300 h 2533101"/>
              <a:gd name="connsiteX0-239" fmla="*/ 0 w 2585764"/>
              <a:gd name="connsiteY0-240" fmla="*/ 1069299 h 2533100"/>
              <a:gd name="connsiteX1-241" fmla="*/ 0 w 2585764"/>
              <a:gd name="connsiteY1-242" fmla="*/ 1069299 h 2533100"/>
              <a:gd name="connsiteX2-243" fmla="*/ 1292905 w 2585764"/>
              <a:gd name="connsiteY2-244" fmla="*/ 0 h 2533100"/>
              <a:gd name="connsiteX3-245" fmla="*/ 1292860 w 2585764"/>
              <a:gd name="connsiteY3-246" fmla="*/ 36 h 2533100"/>
              <a:gd name="connsiteX4-247" fmla="*/ 2585764 w 2585764"/>
              <a:gd name="connsiteY4-248" fmla="*/ 1069335 h 2533100"/>
              <a:gd name="connsiteX5-249" fmla="*/ 2585720 w 2585764"/>
              <a:gd name="connsiteY5-250" fmla="*/ 1069298 h 2533100"/>
              <a:gd name="connsiteX6-251" fmla="*/ 2585720 w 2585764"/>
              <a:gd name="connsiteY6-252" fmla="*/ 1069298 h 2533100"/>
              <a:gd name="connsiteX7-253" fmla="*/ 1939290 w 2585764"/>
              <a:gd name="connsiteY7-254" fmla="*/ 1069298 h 2533100"/>
              <a:gd name="connsiteX8-255" fmla="*/ 1939290 w 2585764"/>
              <a:gd name="connsiteY8-256" fmla="*/ 1069298 h 2533100"/>
              <a:gd name="connsiteX9-257" fmla="*/ 1939290 w 2585764"/>
              <a:gd name="connsiteY9-258" fmla="*/ 2533100 h 2533100"/>
              <a:gd name="connsiteX10-259" fmla="*/ 1939290 w 2585764"/>
              <a:gd name="connsiteY10-260" fmla="*/ 2533051 h 2533100"/>
              <a:gd name="connsiteX11-261" fmla="*/ 646430 w 2585764"/>
              <a:gd name="connsiteY11-262" fmla="*/ 2533051 h 2533100"/>
              <a:gd name="connsiteX12-263" fmla="*/ 646430 w 2585764"/>
              <a:gd name="connsiteY12-264" fmla="*/ 2533051 h 2533100"/>
              <a:gd name="connsiteX13-265" fmla="*/ 646430 w 2585764"/>
              <a:gd name="connsiteY13-266" fmla="*/ 1069249 h 2533100"/>
              <a:gd name="connsiteX14-267" fmla="*/ 646430 w 2585764"/>
              <a:gd name="connsiteY14-268" fmla="*/ 1069298 h 2533100"/>
              <a:gd name="connsiteX15-269" fmla="*/ 0 w 2585764"/>
              <a:gd name="connsiteY15-270" fmla="*/ 1069298 h 2533100"/>
              <a:gd name="connsiteX16-271" fmla="*/ 0 w 2585764"/>
              <a:gd name="connsiteY16-272" fmla="*/ 1069299 h 2533100"/>
              <a:gd name="connsiteX0-273" fmla="*/ 0 w 2585764"/>
              <a:gd name="connsiteY0-274" fmla="*/ 1069299 h 2533100"/>
              <a:gd name="connsiteX1-275" fmla="*/ 0 w 2585764"/>
              <a:gd name="connsiteY1-276" fmla="*/ 1069299 h 2533100"/>
              <a:gd name="connsiteX2-277" fmla="*/ 1292905 w 2585764"/>
              <a:gd name="connsiteY2-278" fmla="*/ 0 h 2533100"/>
              <a:gd name="connsiteX3-279" fmla="*/ 1292860 w 2585764"/>
              <a:gd name="connsiteY3-280" fmla="*/ 36 h 2533100"/>
              <a:gd name="connsiteX4-281" fmla="*/ 2585764 w 2585764"/>
              <a:gd name="connsiteY4-282" fmla="*/ 1069335 h 2533100"/>
              <a:gd name="connsiteX5-283" fmla="*/ 2585720 w 2585764"/>
              <a:gd name="connsiteY5-284" fmla="*/ 1069298 h 2533100"/>
              <a:gd name="connsiteX6-285" fmla="*/ 2585720 w 2585764"/>
              <a:gd name="connsiteY6-286" fmla="*/ 1069298 h 2533100"/>
              <a:gd name="connsiteX7-287" fmla="*/ 1939290 w 2585764"/>
              <a:gd name="connsiteY7-288" fmla="*/ 1069298 h 2533100"/>
              <a:gd name="connsiteX8-289" fmla="*/ 1939290 w 2585764"/>
              <a:gd name="connsiteY8-290" fmla="*/ 1069298 h 2533100"/>
              <a:gd name="connsiteX9-291" fmla="*/ 1939290 w 2585764"/>
              <a:gd name="connsiteY9-292" fmla="*/ 2533100 h 2533100"/>
              <a:gd name="connsiteX10-293" fmla="*/ 1939290 w 2585764"/>
              <a:gd name="connsiteY10-294" fmla="*/ 2533051 h 2533100"/>
              <a:gd name="connsiteX11-295" fmla="*/ 646430 w 2585764"/>
              <a:gd name="connsiteY11-296" fmla="*/ 2533051 h 2533100"/>
              <a:gd name="connsiteX12-297" fmla="*/ 646430 w 2585764"/>
              <a:gd name="connsiteY12-298" fmla="*/ 2533051 h 2533100"/>
              <a:gd name="connsiteX13-299" fmla="*/ 646430 w 2585764"/>
              <a:gd name="connsiteY13-300" fmla="*/ 1069249 h 2533100"/>
              <a:gd name="connsiteX14-301" fmla="*/ 646430 w 2585764"/>
              <a:gd name="connsiteY14-302" fmla="*/ 1069298 h 2533100"/>
              <a:gd name="connsiteX15-303" fmla="*/ 0 w 2585764"/>
              <a:gd name="connsiteY15-304" fmla="*/ 1069298 h 2533100"/>
              <a:gd name="connsiteX16-305" fmla="*/ 0 w 2585764"/>
              <a:gd name="connsiteY16-306" fmla="*/ 1069299 h 2533100"/>
              <a:gd name="connsiteX0-307" fmla="*/ 0 w 2585764"/>
              <a:gd name="connsiteY0-308" fmla="*/ 1069299 h 2533100"/>
              <a:gd name="connsiteX1-309" fmla="*/ 0 w 2585764"/>
              <a:gd name="connsiteY1-310" fmla="*/ 1069299 h 2533100"/>
              <a:gd name="connsiteX2-311" fmla="*/ 1292905 w 2585764"/>
              <a:gd name="connsiteY2-312" fmla="*/ 0 h 2533100"/>
              <a:gd name="connsiteX3-313" fmla="*/ 1292860 w 2585764"/>
              <a:gd name="connsiteY3-314" fmla="*/ 36 h 2533100"/>
              <a:gd name="connsiteX4-315" fmla="*/ 2585764 w 2585764"/>
              <a:gd name="connsiteY4-316" fmla="*/ 1069335 h 2533100"/>
              <a:gd name="connsiteX5-317" fmla="*/ 2585720 w 2585764"/>
              <a:gd name="connsiteY5-318" fmla="*/ 1069298 h 2533100"/>
              <a:gd name="connsiteX6-319" fmla="*/ 2585720 w 2585764"/>
              <a:gd name="connsiteY6-320" fmla="*/ 1069298 h 2533100"/>
              <a:gd name="connsiteX7-321" fmla="*/ 1939290 w 2585764"/>
              <a:gd name="connsiteY7-322" fmla="*/ 1069298 h 2533100"/>
              <a:gd name="connsiteX8-323" fmla="*/ 1939290 w 2585764"/>
              <a:gd name="connsiteY8-324" fmla="*/ 1069298 h 2533100"/>
              <a:gd name="connsiteX9-325" fmla="*/ 1939290 w 2585764"/>
              <a:gd name="connsiteY9-326" fmla="*/ 2533100 h 2533100"/>
              <a:gd name="connsiteX10-327" fmla="*/ 1939290 w 2585764"/>
              <a:gd name="connsiteY10-328" fmla="*/ 2533051 h 2533100"/>
              <a:gd name="connsiteX11-329" fmla="*/ 646430 w 2585764"/>
              <a:gd name="connsiteY11-330" fmla="*/ 2533051 h 2533100"/>
              <a:gd name="connsiteX12-331" fmla="*/ 646430 w 2585764"/>
              <a:gd name="connsiteY12-332" fmla="*/ 2533051 h 2533100"/>
              <a:gd name="connsiteX13-333" fmla="*/ 646430 w 2585764"/>
              <a:gd name="connsiteY13-334" fmla="*/ 1069249 h 2533100"/>
              <a:gd name="connsiteX14-335" fmla="*/ 646430 w 2585764"/>
              <a:gd name="connsiteY14-336" fmla="*/ 1069298 h 2533100"/>
              <a:gd name="connsiteX15-337" fmla="*/ 0 w 2585764"/>
              <a:gd name="connsiteY15-338" fmla="*/ 1069298 h 2533100"/>
              <a:gd name="connsiteX16-339" fmla="*/ 0 w 2585764"/>
              <a:gd name="connsiteY16-340" fmla="*/ 1069299 h 2533100"/>
              <a:gd name="connsiteX0-341" fmla="*/ 0 w 2585764"/>
              <a:gd name="connsiteY0-342" fmla="*/ 1069299 h 2533100"/>
              <a:gd name="connsiteX1-343" fmla="*/ 0 w 2585764"/>
              <a:gd name="connsiteY1-344" fmla="*/ 1069299 h 2533100"/>
              <a:gd name="connsiteX2-345" fmla="*/ 1292905 w 2585764"/>
              <a:gd name="connsiteY2-346" fmla="*/ 0 h 2533100"/>
              <a:gd name="connsiteX3-347" fmla="*/ 1292860 w 2585764"/>
              <a:gd name="connsiteY3-348" fmla="*/ 36 h 2533100"/>
              <a:gd name="connsiteX4-349" fmla="*/ 2585764 w 2585764"/>
              <a:gd name="connsiteY4-350" fmla="*/ 1069335 h 2533100"/>
              <a:gd name="connsiteX5-351" fmla="*/ 2585720 w 2585764"/>
              <a:gd name="connsiteY5-352" fmla="*/ 1069298 h 2533100"/>
              <a:gd name="connsiteX6-353" fmla="*/ 2585720 w 2585764"/>
              <a:gd name="connsiteY6-354" fmla="*/ 1069298 h 2533100"/>
              <a:gd name="connsiteX7-355" fmla="*/ 1939290 w 2585764"/>
              <a:gd name="connsiteY7-356" fmla="*/ 1069298 h 2533100"/>
              <a:gd name="connsiteX8-357" fmla="*/ 1939290 w 2585764"/>
              <a:gd name="connsiteY8-358" fmla="*/ 1069298 h 2533100"/>
              <a:gd name="connsiteX9-359" fmla="*/ 1939290 w 2585764"/>
              <a:gd name="connsiteY9-360" fmla="*/ 2533100 h 2533100"/>
              <a:gd name="connsiteX10-361" fmla="*/ 1939290 w 2585764"/>
              <a:gd name="connsiteY10-362" fmla="*/ 2533051 h 2533100"/>
              <a:gd name="connsiteX11-363" fmla="*/ 646430 w 2585764"/>
              <a:gd name="connsiteY11-364" fmla="*/ 2533051 h 2533100"/>
              <a:gd name="connsiteX12-365" fmla="*/ 646430 w 2585764"/>
              <a:gd name="connsiteY12-366" fmla="*/ 2533051 h 2533100"/>
              <a:gd name="connsiteX13-367" fmla="*/ 646430 w 2585764"/>
              <a:gd name="connsiteY13-368" fmla="*/ 1069249 h 2533100"/>
              <a:gd name="connsiteX14-369" fmla="*/ 646430 w 2585764"/>
              <a:gd name="connsiteY14-370" fmla="*/ 1069298 h 2533100"/>
              <a:gd name="connsiteX15-371" fmla="*/ 0 w 2585764"/>
              <a:gd name="connsiteY15-372" fmla="*/ 1069298 h 2533100"/>
              <a:gd name="connsiteX16-373" fmla="*/ 0 w 2585764"/>
              <a:gd name="connsiteY16-374" fmla="*/ 1069299 h 2533100"/>
              <a:gd name="connsiteX0-375" fmla="*/ 0 w 2585764"/>
              <a:gd name="connsiteY0-376" fmla="*/ 1069299 h 2533100"/>
              <a:gd name="connsiteX1-377" fmla="*/ 0 w 2585764"/>
              <a:gd name="connsiteY1-378" fmla="*/ 1069299 h 2533100"/>
              <a:gd name="connsiteX2-379" fmla="*/ 1292905 w 2585764"/>
              <a:gd name="connsiteY2-380" fmla="*/ 0 h 2533100"/>
              <a:gd name="connsiteX3-381" fmla="*/ 1292860 w 2585764"/>
              <a:gd name="connsiteY3-382" fmla="*/ 36 h 2533100"/>
              <a:gd name="connsiteX4-383" fmla="*/ 2585764 w 2585764"/>
              <a:gd name="connsiteY4-384" fmla="*/ 1069335 h 2533100"/>
              <a:gd name="connsiteX5-385" fmla="*/ 2585720 w 2585764"/>
              <a:gd name="connsiteY5-386" fmla="*/ 1069298 h 2533100"/>
              <a:gd name="connsiteX6-387" fmla="*/ 2585720 w 2585764"/>
              <a:gd name="connsiteY6-388" fmla="*/ 1069298 h 2533100"/>
              <a:gd name="connsiteX7-389" fmla="*/ 1939290 w 2585764"/>
              <a:gd name="connsiteY7-390" fmla="*/ 1069298 h 2533100"/>
              <a:gd name="connsiteX8-391" fmla="*/ 1939290 w 2585764"/>
              <a:gd name="connsiteY8-392" fmla="*/ 1069298 h 2533100"/>
              <a:gd name="connsiteX9-393" fmla="*/ 1939290 w 2585764"/>
              <a:gd name="connsiteY9-394" fmla="*/ 2533100 h 2533100"/>
              <a:gd name="connsiteX10-395" fmla="*/ 1939290 w 2585764"/>
              <a:gd name="connsiteY10-396" fmla="*/ 2533051 h 2533100"/>
              <a:gd name="connsiteX11-397" fmla="*/ 646430 w 2585764"/>
              <a:gd name="connsiteY11-398" fmla="*/ 2533051 h 2533100"/>
              <a:gd name="connsiteX12-399" fmla="*/ 646430 w 2585764"/>
              <a:gd name="connsiteY12-400" fmla="*/ 2533051 h 2533100"/>
              <a:gd name="connsiteX13-401" fmla="*/ 646430 w 2585764"/>
              <a:gd name="connsiteY13-402" fmla="*/ 1069249 h 2533100"/>
              <a:gd name="connsiteX14-403" fmla="*/ 646430 w 2585764"/>
              <a:gd name="connsiteY14-404" fmla="*/ 1069298 h 2533100"/>
              <a:gd name="connsiteX15-405" fmla="*/ 0 w 2585764"/>
              <a:gd name="connsiteY15-406" fmla="*/ 1069298 h 2533100"/>
              <a:gd name="connsiteX16-407" fmla="*/ 0 w 2585764"/>
              <a:gd name="connsiteY16-408" fmla="*/ 1069299 h 2533100"/>
              <a:gd name="connsiteX0-409" fmla="*/ 0 w 2585764"/>
              <a:gd name="connsiteY0-410" fmla="*/ 1069299 h 2533100"/>
              <a:gd name="connsiteX1-411" fmla="*/ 0 w 2585764"/>
              <a:gd name="connsiteY1-412" fmla="*/ 1069299 h 2533100"/>
              <a:gd name="connsiteX2-413" fmla="*/ 1292905 w 2585764"/>
              <a:gd name="connsiteY2-414" fmla="*/ 0 h 2533100"/>
              <a:gd name="connsiteX3-415" fmla="*/ 1292860 w 2585764"/>
              <a:gd name="connsiteY3-416" fmla="*/ 36 h 2533100"/>
              <a:gd name="connsiteX4-417" fmla="*/ 2585764 w 2585764"/>
              <a:gd name="connsiteY4-418" fmla="*/ 1069335 h 2533100"/>
              <a:gd name="connsiteX5-419" fmla="*/ 2585720 w 2585764"/>
              <a:gd name="connsiteY5-420" fmla="*/ 1069298 h 2533100"/>
              <a:gd name="connsiteX6-421" fmla="*/ 2585720 w 2585764"/>
              <a:gd name="connsiteY6-422" fmla="*/ 1069298 h 2533100"/>
              <a:gd name="connsiteX7-423" fmla="*/ 1939290 w 2585764"/>
              <a:gd name="connsiteY7-424" fmla="*/ 1069298 h 2533100"/>
              <a:gd name="connsiteX8-425" fmla="*/ 1939290 w 2585764"/>
              <a:gd name="connsiteY8-426" fmla="*/ 1069298 h 2533100"/>
              <a:gd name="connsiteX9-427" fmla="*/ 1939290 w 2585764"/>
              <a:gd name="connsiteY9-428" fmla="*/ 2533100 h 2533100"/>
              <a:gd name="connsiteX10-429" fmla="*/ 1939290 w 2585764"/>
              <a:gd name="connsiteY10-430" fmla="*/ 2533051 h 2533100"/>
              <a:gd name="connsiteX11-431" fmla="*/ 646430 w 2585764"/>
              <a:gd name="connsiteY11-432" fmla="*/ 2533051 h 2533100"/>
              <a:gd name="connsiteX12-433" fmla="*/ 646430 w 2585764"/>
              <a:gd name="connsiteY12-434" fmla="*/ 2533051 h 2533100"/>
              <a:gd name="connsiteX13-435" fmla="*/ 646430 w 2585764"/>
              <a:gd name="connsiteY13-436" fmla="*/ 1069249 h 2533100"/>
              <a:gd name="connsiteX14-437" fmla="*/ 646430 w 2585764"/>
              <a:gd name="connsiteY14-438" fmla="*/ 1069298 h 2533100"/>
              <a:gd name="connsiteX15-439" fmla="*/ 0 w 2585764"/>
              <a:gd name="connsiteY15-440" fmla="*/ 1069298 h 2533100"/>
              <a:gd name="connsiteX16-441" fmla="*/ 0 w 2585764"/>
              <a:gd name="connsiteY16-442" fmla="*/ 1069299 h 2533100"/>
              <a:gd name="connsiteX0-443" fmla="*/ 0 w 2585764"/>
              <a:gd name="connsiteY0-444" fmla="*/ 1069299 h 2533100"/>
              <a:gd name="connsiteX1-445" fmla="*/ 0 w 2585764"/>
              <a:gd name="connsiteY1-446" fmla="*/ 1069299 h 2533100"/>
              <a:gd name="connsiteX2-447" fmla="*/ 1292905 w 2585764"/>
              <a:gd name="connsiteY2-448" fmla="*/ 0 h 2533100"/>
              <a:gd name="connsiteX3-449" fmla="*/ 1292860 w 2585764"/>
              <a:gd name="connsiteY3-450" fmla="*/ 36 h 2533100"/>
              <a:gd name="connsiteX4-451" fmla="*/ 2585764 w 2585764"/>
              <a:gd name="connsiteY4-452" fmla="*/ 1069335 h 2533100"/>
              <a:gd name="connsiteX5-453" fmla="*/ 2585720 w 2585764"/>
              <a:gd name="connsiteY5-454" fmla="*/ 1069298 h 2533100"/>
              <a:gd name="connsiteX6-455" fmla="*/ 2585720 w 2585764"/>
              <a:gd name="connsiteY6-456" fmla="*/ 1069298 h 2533100"/>
              <a:gd name="connsiteX7-457" fmla="*/ 1939290 w 2585764"/>
              <a:gd name="connsiteY7-458" fmla="*/ 1069298 h 2533100"/>
              <a:gd name="connsiteX8-459" fmla="*/ 1939290 w 2585764"/>
              <a:gd name="connsiteY8-460" fmla="*/ 1069298 h 2533100"/>
              <a:gd name="connsiteX9-461" fmla="*/ 1939290 w 2585764"/>
              <a:gd name="connsiteY9-462" fmla="*/ 2533100 h 2533100"/>
              <a:gd name="connsiteX10-463" fmla="*/ 1939290 w 2585764"/>
              <a:gd name="connsiteY10-464" fmla="*/ 2533051 h 2533100"/>
              <a:gd name="connsiteX11-465" fmla="*/ 646430 w 2585764"/>
              <a:gd name="connsiteY11-466" fmla="*/ 2533051 h 2533100"/>
              <a:gd name="connsiteX12-467" fmla="*/ 646430 w 2585764"/>
              <a:gd name="connsiteY12-468" fmla="*/ 2533051 h 2533100"/>
              <a:gd name="connsiteX13-469" fmla="*/ 646430 w 2585764"/>
              <a:gd name="connsiteY13-470" fmla="*/ 1069249 h 2533100"/>
              <a:gd name="connsiteX14-471" fmla="*/ 646430 w 2585764"/>
              <a:gd name="connsiteY14-472" fmla="*/ 1069298 h 2533100"/>
              <a:gd name="connsiteX15-473" fmla="*/ 0 w 2585764"/>
              <a:gd name="connsiteY15-474" fmla="*/ 1069298 h 2533100"/>
              <a:gd name="connsiteX16-475" fmla="*/ 0 w 2585764"/>
              <a:gd name="connsiteY16-476" fmla="*/ 1069299 h 2533100"/>
              <a:gd name="connsiteX0-477" fmla="*/ 0 w 2585764"/>
              <a:gd name="connsiteY0-478" fmla="*/ 1069299 h 2533100"/>
              <a:gd name="connsiteX1-479" fmla="*/ 0 w 2585764"/>
              <a:gd name="connsiteY1-480" fmla="*/ 1069299 h 2533100"/>
              <a:gd name="connsiteX2-481" fmla="*/ 1292905 w 2585764"/>
              <a:gd name="connsiteY2-482" fmla="*/ 0 h 2533100"/>
              <a:gd name="connsiteX3-483" fmla="*/ 1292860 w 2585764"/>
              <a:gd name="connsiteY3-484" fmla="*/ 36 h 2533100"/>
              <a:gd name="connsiteX4-485" fmla="*/ 2585764 w 2585764"/>
              <a:gd name="connsiteY4-486" fmla="*/ 1069335 h 2533100"/>
              <a:gd name="connsiteX5-487" fmla="*/ 2585720 w 2585764"/>
              <a:gd name="connsiteY5-488" fmla="*/ 1069298 h 2533100"/>
              <a:gd name="connsiteX6-489" fmla="*/ 2585720 w 2585764"/>
              <a:gd name="connsiteY6-490" fmla="*/ 1069298 h 2533100"/>
              <a:gd name="connsiteX7-491" fmla="*/ 1939290 w 2585764"/>
              <a:gd name="connsiteY7-492" fmla="*/ 1069298 h 2533100"/>
              <a:gd name="connsiteX8-493" fmla="*/ 1939290 w 2585764"/>
              <a:gd name="connsiteY8-494" fmla="*/ 1069298 h 2533100"/>
              <a:gd name="connsiteX9-495" fmla="*/ 1939290 w 2585764"/>
              <a:gd name="connsiteY9-496" fmla="*/ 2533100 h 2533100"/>
              <a:gd name="connsiteX10-497" fmla="*/ 1939290 w 2585764"/>
              <a:gd name="connsiteY10-498" fmla="*/ 2533051 h 2533100"/>
              <a:gd name="connsiteX11-499" fmla="*/ 646430 w 2585764"/>
              <a:gd name="connsiteY11-500" fmla="*/ 2533051 h 2533100"/>
              <a:gd name="connsiteX12-501" fmla="*/ 646430 w 2585764"/>
              <a:gd name="connsiteY12-502" fmla="*/ 2533051 h 2533100"/>
              <a:gd name="connsiteX13-503" fmla="*/ 646430 w 2585764"/>
              <a:gd name="connsiteY13-504" fmla="*/ 1069249 h 2533100"/>
              <a:gd name="connsiteX14-505" fmla="*/ 646430 w 2585764"/>
              <a:gd name="connsiteY14-506" fmla="*/ 1069298 h 2533100"/>
              <a:gd name="connsiteX15-507" fmla="*/ 0 w 2585764"/>
              <a:gd name="connsiteY15-508" fmla="*/ 1069298 h 2533100"/>
              <a:gd name="connsiteX16-509" fmla="*/ 0 w 2585764"/>
              <a:gd name="connsiteY16-510" fmla="*/ 1069299 h 2533100"/>
              <a:gd name="connsiteX0-511" fmla="*/ 0 w 2585764"/>
              <a:gd name="connsiteY0-512" fmla="*/ 1069299 h 2533100"/>
              <a:gd name="connsiteX1-513" fmla="*/ 0 w 2585764"/>
              <a:gd name="connsiteY1-514" fmla="*/ 1069299 h 2533100"/>
              <a:gd name="connsiteX2-515" fmla="*/ 1292905 w 2585764"/>
              <a:gd name="connsiteY2-516" fmla="*/ 0 h 2533100"/>
              <a:gd name="connsiteX3-517" fmla="*/ 1292860 w 2585764"/>
              <a:gd name="connsiteY3-518" fmla="*/ 36 h 2533100"/>
              <a:gd name="connsiteX4-519" fmla="*/ 2585764 w 2585764"/>
              <a:gd name="connsiteY4-520" fmla="*/ 1069335 h 2533100"/>
              <a:gd name="connsiteX5-521" fmla="*/ 2585720 w 2585764"/>
              <a:gd name="connsiteY5-522" fmla="*/ 1069298 h 2533100"/>
              <a:gd name="connsiteX6-523" fmla="*/ 2585720 w 2585764"/>
              <a:gd name="connsiteY6-524" fmla="*/ 1069298 h 2533100"/>
              <a:gd name="connsiteX7-525" fmla="*/ 1939290 w 2585764"/>
              <a:gd name="connsiteY7-526" fmla="*/ 1069298 h 2533100"/>
              <a:gd name="connsiteX8-527" fmla="*/ 1939290 w 2585764"/>
              <a:gd name="connsiteY8-528" fmla="*/ 1069298 h 2533100"/>
              <a:gd name="connsiteX9-529" fmla="*/ 1939290 w 2585764"/>
              <a:gd name="connsiteY9-530" fmla="*/ 2533100 h 2533100"/>
              <a:gd name="connsiteX10-531" fmla="*/ 1939290 w 2585764"/>
              <a:gd name="connsiteY10-532" fmla="*/ 2533051 h 2533100"/>
              <a:gd name="connsiteX11-533" fmla="*/ 646430 w 2585764"/>
              <a:gd name="connsiteY11-534" fmla="*/ 2533051 h 2533100"/>
              <a:gd name="connsiteX12-535" fmla="*/ 646430 w 2585764"/>
              <a:gd name="connsiteY12-536" fmla="*/ 2533051 h 2533100"/>
              <a:gd name="connsiteX13-537" fmla="*/ 646430 w 2585764"/>
              <a:gd name="connsiteY13-538" fmla="*/ 1069249 h 2533100"/>
              <a:gd name="connsiteX14-539" fmla="*/ 646430 w 2585764"/>
              <a:gd name="connsiteY14-540" fmla="*/ 1069298 h 2533100"/>
              <a:gd name="connsiteX15-541" fmla="*/ 0 w 2585764"/>
              <a:gd name="connsiteY15-542" fmla="*/ 1069298 h 2533100"/>
              <a:gd name="connsiteX16-543" fmla="*/ 0 w 2585764"/>
              <a:gd name="connsiteY16-544" fmla="*/ 1069299 h 2533100"/>
              <a:gd name="connsiteX0-545" fmla="*/ 0 w 2585764"/>
              <a:gd name="connsiteY0-546" fmla="*/ 1069299 h 2533100"/>
              <a:gd name="connsiteX1-547" fmla="*/ 0 w 2585764"/>
              <a:gd name="connsiteY1-548" fmla="*/ 1069299 h 2533100"/>
              <a:gd name="connsiteX2-549" fmla="*/ 1292905 w 2585764"/>
              <a:gd name="connsiteY2-550" fmla="*/ 0 h 2533100"/>
              <a:gd name="connsiteX3-551" fmla="*/ 1292860 w 2585764"/>
              <a:gd name="connsiteY3-552" fmla="*/ 36 h 2533100"/>
              <a:gd name="connsiteX4-553" fmla="*/ 2585764 w 2585764"/>
              <a:gd name="connsiteY4-554" fmla="*/ 1069335 h 2533100"/>
              <a:gd name="connsiteX5-555" fmla="*/ 2585720 w 2585764"/>
              <a:gd name="connsiteY5-556" fmla="*/ 1069298 h 2533100"/>
              <a:gd name="connsiteX6-557" fmla="*/ 2585720 w 2585764"/>
              <a:gd name="connsiteY6-558" fmla="*/ 1069298 h 2533100"/>
              <a:gd name="connsiteX7-559" fmla="*/ 1939290 w 2585764"/>
              <a:gd name="connsiteY7-560" fmla="*/ 1069298 h 2533100"/>
              <a:gd name="connsiteX8-561" fmla="*/ 1939290 w 2585764"/>
              <a:gd name="connsiteY8-562" fmla="*/ 1069298 h 2533100"/>
              <a:gd name="connsiteX9-563" fmla="*/ 1939290 w 2585764"/>
              <a:gd name="connsiteY9-564" fmla="*/ 2533100 h 2533100"/>
              <a:gd name="connsiteX10-565" fmla="*/ 1939290 w 2585764"/>
              <a:gd name="connsiteY10-566" fmla="*/ 2533051 h 2533100"/>
              <a:gd name="connsiteX11-567" fmla="*/ 646430 w 2585764"/>
              <a:gd name="connsiteY11-568" fmla="*/ 2533051 h 2533100"/>
              <a:gd name="connsiteX12-569" fmla="*/ 646430 w 2585764"/>
              <a:gd name="connsiteY12-570" fmla="*/ 2533051 h 2533100"/>
              <a:gd name="connsiteX13-571" fmla="*/ 646430 w 2585764"/>
              <a:gd name="connsiteY13-572" fmla="*/ 1069249 h 2533100"/>
              <a:gd name="connsiteX14-573" fmla="*/ 646430 w 2585764"/>
              <a:gd name="connsiteY14-574" fmla="*/ 1069298 h 2533100"/>
              <a:gd name="connsiteX15-575" fmla="*/ 0 w 2585764"/>
              <a:gd name="connsiteY15-576" fmla="*/ 1069298 h 2533100"/>
              <a:gd name="connsiteX16-577" fmla="*/ 0 w 2585764"/>
              <a:gd name="connsiteY16-578" fmla="*/ 1069299 h 2533100"/>
              <a:gd name="connsiteX0-579" fmla="*/ 0 w 2585764"/>
              <a:gd name="connsiteY0-580" fmla="*/ 1069299 h 2533100"/>
              <a:gd name="connsiteX1-581" fmla="*/ 0 w 2585764"/>
              <a:gd name="connsiteY1-582" fmla="*/ 1069299 h 2533100"/>
              <a:gd name="connsiteX2-583" fmla="*/ 1292905 w 2585764"/>
              <a:gd name="connsiteY2-584" fmla="*/ 0 h 2533100"/>
              <a:gd name="connsiteX3-585" fmla="*/ 1292860 w 2585764"/>
              <a:gd name="connsiteY3-586" fmla="*/ 36 h 2533100"/>
              <a:gd name="connsiteX4-587" fmla="*/ 2585764 w 2585764"/>
              <a:gd name="connsiteY4-588" fmla="*/ 1069335 h 2533100"/>
              <a:gd name="connsiteX5-589" fmla="*/ 2585720 w 2585764"/>
              <a:gd name="connsiteY5-590" fmla="*/ 1069298 h 2533100"/>
              <a:gd name="connsiteX6-591" fmla="*/ 2585720 w 2585764"/>
              <a:gd name="connsiteY6-592" fmla="*/ 1069298 h 2533100"/>
              <a:gd name="connsiteX7-593" fmla="*/ 1939290 w 2585764"/>
              <a:gd name="connsiteY7-594" fmla="*/ 1069298 h 2533100"/>
              <a:gd name="connsiteX8-595" fmla="*/ 1939290 w 2585764"/>
              <a:gd name="connsiteY8-596" fmla="*/ 1069298 h 2533100"/>
              <a:gd name="connsiteX9-597" fmla="*/ 1939290 w 2585764"/>
              <a:gd name="connsiteY9-598" fmla="*/ 2533100 h 2533100"/>
              <a:gd name="connsiteX10-599" fmla="*/ 1939290 w 2585764"/>
              <a:gd name="connsiteY10-600" fmla="*/ 2533051 h 2533100"/>
              <a:gd name="connsiteX11-601" fmla="*/ 646430 w 2585764"/>
              <a:gd name="connsiteY11-602" fmla="*/ 2533051 h 2533100"/>
              <a:gd name="connsiteX12-603" fmla="*/ 646430 w 2585764"/>
              <a:gd name="connsiteY12-604" fmla="*/ 2533051 h 2533100"/>
              <a:gd name="connsiteX13-605" fmla="*/ 646430 w 2585764"/>
              <a:gd name="connsiteY13-606" fmla="*/ 1069249 h 2533100"/>
              <a:gd name="connsiteX14-607" fmla="*/ 646430 w 2585764"/>
              <a:gd name="connsiteY14-608" fmla="*/ 1069298 h 2533100"/>
              <a:gd name="connsiteX15-609" fmla="*/ 0 w 2585764"/>
              <a:gd name="connsiteY15-610" fmla="*/ 1069298 h 2533100"/>
              <a:gd name="connsiteX16-611" fmla="*/ 0 w 2585764"/>
              <a:gd name="connsiteY16-612" fmla="*/ 1069299 h 2533100"/>
              <a:gd name="connsiteX0-613" fmla="*/ 0 w 2585764"/>
              <a:gd name="connsiteY0-614" fmla="*/ 1069299 h 2533100"/>
              <a:gd name="connsiteX1-615" fmla="*/ 0 w 2585764"/>
              <a:gd name="connsiteY1-616" fmla="*/ 1069299 h 2533100"/>
              <a:gd name="connsiteX2-617" fmla="*/ 1292905 w 2585764"/>
              <a:gd name="connsiteY2-618" fmla="*/ 0 h 2533100"/>
              <a:gd name="connsiteX3-619" fmla="*/ 1292860 w 2585764"/>
              <a:gd name="connsiteY3-620" fmla="*/ 36 h 2533100"/>
              <a:gd name="connsiteX4-621" fmla="*/ 2585764 w 2585764"/>
              <a:gd name="connsiteY4-622" fmla="*/ 1069335 h 2533100"/>
              <a:gd name="connsiteX5-623" fmla="*/ 2585720 w 2585764"/>
              <a:gd name="connsiteY5-624" fmla="*/ 1069298 h 2533100"/>
              <a:gd name="connsiteX6-625" fmla="*/ 2585720 w 2585764"/>
              <a:gd name="connsiteY6-626" fmla="*/ 1069298 h 2533100"/>
              <a:gd name="connsiteX7-627" fmla="*/ 1939290 w 2585764"/>
              <a:gd name="connsiteY7-628" fmla="*/ 1069298 h 2533100"/>
              <a:gd name="connsiteX8-629" fmla="*/ 1939290 w 2585764"/>
              <a:gd name="connsiteY8-630" fmla="*/ 1069298 h 2533100"/>
              <a:gd name="connsiteX9-631" fmla="*/ 1939290 w 2585764"/>
              <a:gd name="connsiteY9-632" fmla="*/ 2533100 h 2533100"/>
              <a:gd name="connsiteX10-633" fmla="*/ 1939290 w 2585764"/>
              <a:gd name="connsiteY10-634" fmla="*/ 2533051 h 2533100"/>
              <a:gd name="connsiteX11-635" fmla="*/ 646430 w 2585764"/>
              <a:gd name="connsiteY11-636" fmla="*/ 2533051 h 2533100"/>
              <a:gd name="connsiteX12-637" fmla="*/ 646430 w 2585764"/>
              <a:gd name="connsiteY12-638" fmla="*/ 2533051 h 2533100"/>
              <a:gd name="connsiteX13-639" fmla="*/ 646430 w 2585764"/>
              <a:gd name="connsiteY13-640" fmla="*/ 1069249 h 2533100"/>
              <a:gd name="connsiteX14-641" fmla="*/ 646430 w 2585764"/>
              <a:gd name="connsiteY14-642" fmla="*/ 1069298 h 2533100"/>
              <a:gd name="connsiteX15-643" fmla="*/ 0 w 2585764"/>
              <a:gd name="connsiteY15-644" fmla="*/ 1069298 h 2533100"/>
              <a:gd name="connsiteX16-645" fmla="*/ 0 w 2585764"/>
              <a:gd name="connsiteY16-646" fmla="*/ 1069299 h 2533100"/>
              <a:gd name="connsiteX0-647" fmla="*/ 0 w 2585764"/>
              <a:gd name="connsiteY0-648" fmla="*/ 1069299 h 2533100"/>
              <a:gd name="connsiteX1-649" fmla="*/ 0 w 2585764"/>
              <a:gd name="connsiteY1-650" fmla="*/ 1069299 h 2533100"/>
              <a:gd name="connsiteX2-651" fmla="*/ 1292905 w 2585764"/>
              <a:gd name="connsiteY2-652" fmla="*/ 0 h 2533100"/>
              <a:gd name="connsiteX3-653" fmla="*/ 1292860 w 2585764"/>
              <a:gd name="connsiteY3-654" fmla="*/ 36 h 2533100"/>
              <a:gd name="connsiteX4-655" fmla="*/ 2585764 w 2585764"/>
              <a:gd name="connsiteY4-656" fmla="*/ 1069335 h 2533100"/>
              <a:gd name="connsiteX5-657" fmla="*/ 2585720 w 2585764"/>
              <a:gd name="connsiteY5-658" fmla="*/ 1069298 h 2533100"/>
              <a:gd name="connsiteX6-659" fmla="*/ 2585720 w 2585764"/>
              <a:gd name="connsiteY6-660" fmla="*/ 1069298 h 2533100"/>
              <a:gd name="connsiteX7-661" fmla="*/ 1939290 w 2585764"/>
              <a:gd name="connsiteY7-662" fmla="*/ 1069298 h 2533100"/>
              <a:gd name="connsiteX8-663" fmla="*/ 1939290 w 2585764"/>
              <a:gd name="connsiteY8-664" fmla="*/ 1069298 h 2533100"/>
              <a:gd name="connsiteX9-665" fmla="*/ 1939290 w 2585764"/>
              <a:gd name="connsiteY9-666" fmla="*/ 2533100 h 2533100"/>
              <a:gd name="connsiteX10-667" fmla="*/ 1939290 w 2585764"/>
              <a:gd name="connsiteY10-668" fmla="*/ 2533051 h 2533100"/>
              <a:gd name="connsiteX11-669" fmla="*/ 646430 w 2585764"/>
              <a:gd name="connsiteY11-670" fmla="*/ 2533051 h 2533100"/>
              <a:gd name="connsiteX12-671" fmla="*/ 646430 w 2585764"/>
              <a:gd name="connsiteY12-672" fmla="*/ 2533051 h 2533100"/>
              <a:gd name="connsiteX13-673" fmla="*/ 646430 w 2585764"/>
              <a:gd name="connsiteY13-674" fmla="*/ 1069249 h 2533100"/>
              <a:gd name="connsiteX14-675" fmla="*/ 646430 w 2585764"/>
              <a:gd name="connsiteY14-676" fmla="*/ 1069298 h 2533100"/>
              <a:gd name="connsiteX15-677" fmla="*/ 0 w 2585764"/>
              <a:gd name="connsiteY15-678" fmla="*/ 1069298 h 2533100"/>
              <a:gd name="connsiteX16-679" fmla="*/ 0 w 2585764"/>
              <a:gd name="connsiteY16-680" fmla="*/ 1069299 h 2533100"/>
              <a:gd name="connsiteX0-681" fmla="*/ 0 w 2585764"/>
              <a:gd name="connsiteY0-682" fmla="*/ 1069299 h 2533100"/>
              <a:gd name="connsiteX1-683" fmla="*/ 0 w 2585764"/>
              <a:gd name="connsiteY1-684" fmla="*/ 1069299 h 2533100"/>
              <a:gd name="connsiteX2-685" fmla="*/ 1292905 w 2585764"/>
              <a:gd name="connsiteY2-686" fmla="*/ 0 h 2533100"/>
              <a:gd name="connsiteX3-687" fmla="*/ 1292860 w 2585764"/>
              <a:gd name="connsiteY3-688" fmla="*/ 36 h 2533100"/>
              <a:gd name="connsiteX4-689" fmla="*/ 2585764 w 2585764"/>
              <a:gd name="connsiteY4-690" fmla="*/ 1069335 h 2533100"/>
              <a:gd name="connsiteX5-691" fmla="*/ 2585720 w 2585764"/>
              <a:gd name="connsiteY5-692" fmla="*/ 1069298 h 2533100"/>
              <a:gd name="connsiteX6-693" fmla="*/ 2585720 w 2585764"/>
              <a:gd name="connsiteY6-694" fmla="*/ 1069298 h 2533100"/>
              <a:gd name="connsiteX7-695" fmla="*/ 1939290 w 2585764"/>
              <a:gd name="connsiteY7-696" fmla="*/ 1069298 h 2533100"/>
              <a:gd name="connsiteX8-697" fmla="*/ 1939290 w 2585764"/>
              <a:gd name="connsiteY8-698" fmla="*/ 1069298 h 2533100"/>
              <a:gd name="connsiteX9-699" fmla="*/ 1939290 w 2585764"/>
              <a:gd name="connsiteY9-700" fmla="*/ 2533100 h 2533100"/>
              <a:gd name="connsiteX10-701" fmla="*/ 1939290 w 2585764"/>
              <a:gd name="connsiteY10-702" fmla="*/ 2533051 h 2533100"/>
              <a:gd name="connsiteX11-703" fmla="*/ 646430 w 2585764"/>
              <a:gd name="connsiteY11-704" fmla="*/ 2533051 h 2533100"/>
              <a:gd name="connsiteX12-705" fmla="*/ 646430 w 2585764"/>
              <a:gd name="connsiteY12-706" fmla="*/ 2533051 h 2533100"/>
              <a:gd name="connsiteX13-707" fmla="*/ 646430 w 2585764"/>
              <a:gd name="connsiteY13-708" fmla="*/ 1069249 h 2533100"/>
              <a:gd name="connsiteX14-709" fmla="*/ 646430 w 2585764"/>
              <a:gd name="connsiteY14-710" fmla="*/ 1069298 h 2533100"/>
              <a:gd name="connsiteX15-711" fmla="*/ 0 w 2585764"/>
              <a:gd name="connsiteY15-712" fmla="*/ 1069298 h 2533100"/>
              <a:gd name="connsiteX16-713" fmla="*/ 0 w 2585764"/>
              <a:gd name="connsiteY16-714" fmla="*/ 1069299 h 2533100"/>
              <a:gd name="connsiteX0-715" fmla="*/ 0 w 2585764"/>
              <a:gd name="connsiteY0-716" fmla="*/ 1069299 h 2533100"/>
              <a:gd name="connsiteX1-717" fmla="*/ 0 w 2585764"/>
              <a:gd name="connsiteY1-718" fmla="*/ 1069299 h 2533100"/>
              <a:gd name="connsiteX2-719" fmla="*/ 1292905 w 2585764"/>
              <a:gd name="connsiteY2-720" fmla="*/ 0 h 2533100"/>
              <a:gd name="connsiteX3-721" fmla="*/ 1292860 w 2585764"/>
              <a:gd name="connsiteY3-722" fmla="*/ 36 h 2533100"/>
              <a:gd name="connsiteX4-723" fmla="*/ 2585764 w 2585764"/>
              <a:gd name="connsiteY4-724" fmla="*/ 1069335 h 2533100"/>
              <a:gd name="connsiteX5-725" fmla="*/ 2585720 w 2585764"/>
              <a:gd name="connsiteY5-726" fmla="*/ 1069298 h 2533100"/>
              <a:gd name="connsiteX6-727" fmla="*/ 2585720 w 2585764"/>
              <a:gd name="connsiteY6-728" fmla="*/ 1069298 h 2533100"/>
              <a:gd name="connsiteX7-729" fmla="*/ 1939290 w 2585764"/>
              <a:gd name="connsiteY7-730" fmla="*/ 1069298 h 2533100"/>
              <a:gd name="connsiteX8-731" fmla="*/ 1939290 w 2585764"/>
              <a:gd name="connsiteY8-732" fmla="*/ 1069298 h 2533100"/>
              <a:gd name="connsiteX9-733" fmla="*/ 1939290 w 2585764"/>
              <a:gd name="connsiteY9-734" fmla="*/ 2533100 h 2533100"/>
              <a:gd name="connsiteX10-735" fmla="*/ 1939290 w 2585764"/>
              <a:gd name="connsiteY10-736" fmla="*/ 2533051 h 2533100"/>
              <a:gd name="connsiteX11-737" fmla="*/ 646430 w 2585764"/>
              <a:gd name="connsiteY11-738" fmla="*/ 2533051 h 2533100"/>
              <a:gd name="connsiteX12-739" fmla="*/ 646430 w 2585764"/>
              <a:gd name="connsiteY12-740" fmla="*/ 2533051 h 2533100"/>
              <a:gd name="connsiteX13-741" fmla="*/ 646430 w 2585764"/>
              <a:gd name="connsiteY13-742" fmla="*/ 1069249 h 2533100"/>
              <a:gd name="connsiteX14-743" fmla="*/ 646430 w 2585764"/>
              <a:gd name="connsiteY14-744" fmla="*/ 1069298 h 2533100"/>
              <a:gd name="connsiteX15-745" fmla="*/ 0 w 2585764"/>
              <a:gd name="connsiteY15-746" fmla="*/ 1069298 h 2533100"/>
              <a:gd name="connsiteX16-747" fmla="*/ 0 w 2585764"/>
              <a:gd name="connsiteY16-748" fmla="*/ 1069299 h 2533100"/>
              <a:gd name="connsiteX0-749" fmla="*/ 0 w 2585764"/>
              <a:gd name="connsiteY0-750" fmla="*/ 1069299 h 2533100"/>
              <a:gd name="connsiteX1-751" fmla="*/ 0 w 2585764"/>
              <a:gd name="connsiteY1-752" fmla="*/ 1069299 h 2533100"/>
              <a:gd name="connsiteX2-753" fmla="*/ 1292905 w 2585764"/>
              <a:gd name="connsiteY2-754" fmla="*/ 0 h 2533100"/>
              <a:gd name="connsiteX3-755" fmla="*/ 1292860 w 2585764"/>
              <a:gd name="connsiteY3-756" fmla="*/ 36 h 2533100"/>
              <a:gd name="connsiteX4-757" fmla="*/ 2585764 w 2585764"/>
              <a:gd name="connsiteY4-758" fmla="*/ 1069335 h 2533100"/>
              <a:gd name="connsiteX5-759" fmla="*/ 2585720 w 2585764"/>
              <a:gd name="connsiteY5-760" fmla="*/ 1069298 h 2533100"/>
              <a:gd name="connsiteX6-761" fmla="*/ 2585720 w 2585764"/>
              <a:gd name="connsiteY6-762" fmla="*/ 1069298 h 2533100"/>
              <a:gd name="connsiteX7-763" fmla="*/ 1939290 w 2585764"/>
              <a:gd name="connsiteY7-764" fmla="*/ 1069298 h 2533100"/>
              <a:gd name="connsiteX8-765" fmla="*/ 1939290 w 2585764"/>
              <a:gd name="connsiteY8-766" fmla="*/ 1069298 h 2533100"/>
              <a:gd name="connsiteX9-767" fmla="*/ 1939290 w 2585764"/>
              <a:gd name="connsiteY9-768" fmla="*/ 2533100 h 2533100"/>
              <a:gd name="connsiteX10-769" fmla="*/ 1939290 w 2585764"/>
              <a:gd name="connsiteY10-770" fmla="*/ 2533051 h 2533100"/>
              <a:gd name="connsiteX11-771" fmla="*/ 646430 w 2585764"/>
              <a:gd name="connsiteY11-772" fmla="*/ 2533051 h 2533100"/>
              <a:gd name="connsiteX12-773" fmla="*/ 646430 w 2585764"/>
              <a:gd name="connsiteY12-774" fmla="*/ 2533051 h 2533100"/>
              <a:gd name="connsiteX13-775" fmla="*/ 646430 w 2585764"/>
              <a:gd name="connsiteY13-776" fmla="*/ 1069249 h 2533100"/>
              <a:gd name="connsiteX14-777" fmla="*/ 646430 w 2585764"/>
              <a:gd name="connsiteY14-778" fmla="*/ 1069298 h 2533100"/>
              <a:gd name="connsiteX15-779" fmla="*/ 0 w 2585764"/>
              <a:gd name="connsiteY15-780" fmla="*/ 1069298 h 2533100"/>
              <a:gd name="connsiteX16-781" fmla="*/ 0 w 2585764"/>
              <a:gd name="connsiteY16-782" fmla="*/ 1069299 h 2533100"/>
              <a:gd name="connsiteX0-783" fmla="*/ 0 w 2585764"/>
              <a:gd name="connsiteY0-784" fmla="*/ 1069299 h 2533100"/>
              <a:gd name="connsiteX1-785" fmla="*/ 0 w 2585764"/>
              <a:gd name="connsiteY1-786" fmla="*/ 1069299 h 2533100"/>
              <a:gd name="connsiteX2-787" fmla="*/ 1292905 w 2585764"/>
              <a:gd name="connsiteY2-788" fmla="*/ 0 h 2533100"/>
              <a:gd name="connsiteX3-789" fmla="*/ 1292860 w 2585764"/>
              <a:gd name="connsiteY3-790" fmla="*/ 36 h 2533100"/>
              <a:gd name="connsiteX4-791" fmla="*/ 2585764 w 2585764"/>
              <a:gd name="connsiteY4-792" fmla="*/ 1069335 h 2533100"/>
              <a:gd name="connsiteX5-793" fmla="*/ 2585720 w 2585764"/>
              <a:gd name="connsiteY5-794" fmla="*/ 1069298 h 2533100"/>
              <a:gd name="connsiteX6-795" fmla="*/ 2585720 w 2585764"/>
              <a:gd name="connsiteY6-796" fmla="*/ 1069298 h 2533100"/>
              <a:gd name="connsiteX7-797" fmla="*/ 1939290 w 2585764"/>
              <a:gd name="connsiteY7-798" fmla="*/ 1069298 h 2533100"/>
              <a:gd name="connsiteX8-799" fmla="*/ 1939290 w 2585764"/>
              <a:gd name="connsiteY8-800" fmla="*/ 1069298 h 2533100"/>
              <a:gd name="connsiteX9-801" fmla="*/ 1939290 w 2585764"/>
              <a:gd name="connsiteY9-802" fmla="*/ 2533100 h 2533100"/>
              <a:gd name="connsiteX10-803" fmla="*/ 1939290 w 2585764"/>
              <a:gd name="connsiteY10-804" fmla="*/ 2533051 h 2533100"/>
              <a:gd name="connsiteX11-805" fmla="*/ 646430 w 2585764"/>
              <a:gd name="connsiteY11-806" fmla="*/ 2533051 h 2533100"/>
              <a:gd name="connsiteX12-807" fmla="*/ 646430 w 2585764"/>
              <a:gd name="connsiteY12-808" fmla="*/ 2533051 h 2533100"/>
              <a:gd name="connsiteX13-809" fmla="*/ 646430 w 2585764"/>
              <a:gd name="connsiteY13-810" fmla="*/ 1069249 h 2533100"/>
              <a:gd name="connsiteX14-811" fmla="*/ 646430 w 2585764"/>
              <a:gd name="connsiteY14-812" fmla="*/ 1069298 h 2533100"/>
              <a:gd name="connsiteX15-813" fmla="*/ 0 w 2585764"/>
              <a:gd name="connsiteY15-814" fmla="*/ 1069298 h 2533100"/>
              <a:gd name="connsiteX16-815" fmla="*/ 0 w 2585764"/>
              <a:gd name="connsiteY16-816" fmla="*/ 1069299 h 2533100"/>
              <a:gd name="connsiteX0-817" fmla="*/ 0 w 2585764"/>
              <a:gd name="connsiteY0-818" fmla="*/ 1069299 h 2533100"/>
              <a:gd name="connsiteX1-819" fmla="*/ 0 w 2585764"/>
              <a:gd name="connsiteY1-820" fmla="*/ 1069299 h 2533100"/>
              <a:gd name="connsiteX2-821" fmla="*/ 1292905 w 2585764"/>
              <a:gd name="connsiteY2-822" fmla="*/ 0 h 2533100"/>
              <a:gd name="connsiteX3-823" fmla="*/ 1292860 w 2585764"/>
              <a:gd name="connsiteY3-824" fmla="*/ 36 h 2533100"/>
              <a:gd name="connsiteX4-825" fmla="*/ 2585764 w 2585764"/>
              <a:gd name="connsiteY4-826" fmla="*/ 1069335 h 2533100"/>
              <a:gd name="connsiteX5-827" fmla="*/ 2585720 w 2585764"/>
              <a:gd name="connsiteY5-828" fmla="*/ 1069298 h 2533100"/>
              <a:gd name="connsiteX6-829" fmla="*/ 2585720 w 2585764"/>
              <a:gd name="connsiteY6-830" fmla="*/ 1069298 h 2533100"/>
              <a:gd name="connsiteX7-831" fmla="*/ 1939290 w 2585764"/>
              <a:gd name="connsiteY7-832" fmla="*/ 1069298 h 2533100"/>
              <a:gd name="connsiteX8-833" fmla="*/ 1939290 w 2585764"/>
              <a:gd name="connsiteY8-834" fmla="*/ 1069298 h 2533100"/>
              <a:gd name="connsiteX9-835" fmla="*/ 1939290 w 2585764"/>
              <a:gd name="connsiteY9-836" fmla="*/ 2533100 h 2533100"/>
              <a:gd name="connsiteX10-837" fmla="*/ 1939290 w 2585764"/>
              <a:gd name="connsiteY10-838" fmla="*/ 2533051 h 2533100"/>
              <a:gd name="connsiteX11-839" fmla="*/ 646430 w 2585764"/>
              <a:gd name="connsiteY11-840" fmla="*/ 2533051 h 2533100"/>
              <a:gd name="connsiteX12-841" fmla="*/ 646430 w 2585764"/>
              <a:gd name="connsiteY12-842" fmla="*/ 2533051 h 2533100"/>
              <a:gd name="connsiteX13-843" fmla="*/ 646430 w 2585764"/>
              <a:gd name="connsiteY13-844" fmla="*/ 1069249 h 2533100"/>
              <a:gd name="connsiteX14-845" fmla="*/ 646430 w 2585764"/>
              <a:gd name="connsiteY14-846" fmla="*/ 1069298 h 2533100"/>
              <a:gd name="connsiteX15-847" fmla="*/ 0 w 2585764"/>
              <a:gd name="connsiteY15-848" fmla="*/ 1069298 h 2533100"/>
              <a:gd name="connsiteX16-849" fmla="*/ 0 w 2585764"/>
              <a:gd name="connsiteY16-850" fmla="*/ 1069299 h 2533100"/>
              <a:gd name="connsiteX0-851" fmla="*/ 0 w 2585764"/>
              <a:gd name="connsiteY0-852" fmla="*/ 1069299 h 2533100"/>
              <a:gd name="connsiteX1-853" fmla="*/ 0 w 2585764"/>
              <a:gd name="connsiteY1-854" fmla="*/ 1069299 h 2533100"/>
              <a:gd name="connsiteX2-855" fmla="*/ 1292905 w 2585764"/>
              <a:gd name="connsiteY2-856" fmla="*/ 0 h 2533100"/>
              <a:gd name="connsiteX3-857" fmla="*/ 1292860 w 2585764"/>
              <a:gd name="connsiteY3-858" fmla="*/ 36 h 2533100"/>
              <a:gd name="connsiteX4-859" fmla="*/ 2585764 w 2585764"/>
              <a:gd name="connsiteY4-860" fmla="*/ 1069335 h 2533100"/>
              <a:gd name="connsiteX5-861" fmla="*/ 2585720 w 2585764"/>
              <a:gd name="connsiteY5-862" fmla="*/ 1069298 h 2533100"/>
              <a:gd name="connsiteX6-863" fmla="*/ 2585720 w 2585764"/>
              <a:gd name="connsiteY6-864" fmla="*/ 1069298 h 2533100"/>
              <a:gd name="connsiteX7-865" fmla="*/ 1939290 w 2585764"/>
              <a:gd name="connsiteY7-866" fmla="*/ 1069298 h 2533100"/>
              <a:gd name="connsiteX8-867" fmla="*/ 1939290 w 2585764"/>
              <a:gd name="connsiteY8-868" fmla="*/ 1069298 h 2533100"/>
              <a:gd name="connsiteX9-869" fmla="*/ 1939290 w 2585764"/>
              <a:gd name="connsiteY9-870" fmla="*/ 2533100 h 2533100"/>
              <a:gd name="connsiteX10-871" fmla="*/ 1939290 w 2585764"/>
              <a:gd name="connsiteY10-872" fmla="*/ 2533051 h 2533100"/>
              <a:gd name="connsiteX11-873" fmla="*/ 646430 w 2585764"/>
              <a:gd name="connsiteY11-874" fmla="*/ 2533051 h 2533100"/>
              <a:gd name="connsiteX12-875" fmla="*/ 646430 w 2585764"/>
              <a:gd name="connsiteY12-876" fmla="*/ 2533051 h 2533100"/>
              <a:gd name="connsiteX13-877" fmla="*/ 646430 w 2585764"/>
              <a:gd name="connsiteY13-878" fmla="*/ 1069249 h 2533100"/>
              <a:gd name="connsiteX14-879" fmla="*/ 646430 w 2585764"/>
              <a:gd name="connsiteY14-880" fmla="*/ 1069298 h 2533100"/>
              <a:gd name="connsiteX15-881" fmla="*/ 0 w 2585764"/>
              <a:gd name="connsiteY15-882" fmla="*/ 1069298 h 2533100"/>
              <a:gd name="connsiteX16-883" fmla="*/ 0 w 2585764"/>
              <a:gd name="connsiteY16-884" fmla="*/ 1069299 h 2533100"/>
              <a:gd name="connsiteX0-885" fmla="*/ 0 w 2585764"/>
              <a:gd name="connsiteY0-886" fmla="*/ 1069299 h 2533100"/>
              <a:gd name="connsiteX1-887" fmla="*/ 0 w 2585764"/>
              <a:gd name="connsiteY1-888" fmla="*/ 1069299 h 2533100"/>
              <a:gd name="connsiteX2-889" fmla="*/ 1292905 w 2585764"/>
              <a:gd name="connsiteY2-890" fmla="*/ 0 h 2533100"/>
              <a:gd name="connsiteX3-891" fmla="*/ 1292860 w 2585764"/>
              <a:gd name="connsiteY3-892" fmla="*/ 36 h 2533100"/>
              <a:gd name="connsiteX4-893" fmla="*/ 2585764 w 2585764"/>
              <a:gd name="connsiteY4-894" fmla="*/ 1069335 h 2533100"/>
              <a:gd name="connsiteX5-895" fmla="*/ 2585720 w 2585764"/>
              <a:gd name="connsiteY5-896" fmla="*/ 1069298 h 2533100"/>
              <a:gd name="connsiteX6-897" fmla="*/ 2585720 w 2585764"/>
              <a:gd name="connsiteY6-898" fmla="*/ 1069298 h 2533100"/>
              <a:gd name="connsiteX7-899" fmla="*/ 1939290 w 2585764"/>
              <a:gd name="connsiteY7-900" fmla="*/ 1069298 h 2533100"/>
              <a:gd name="connsiteX8-901" fmla="*/ 1939290 w 2585764"/>
              <a:gd name="connsiteY8-902" fmla="*/ 1069298 h 2533100"/>
              <a:gd name="connsiteX9-903" fmla="*/ 1939290 w 2585764"/>
              <a:gd name="connsiteY9-904" fmla="*/ 2533100 h 2533100"/>
              <a:gd name="connsiteX10-905" fmla="*/ 1939290 w 2585764"/>
              <a:gd name="connsiteY10-906" fmla="*/ 2533051 h 2533100"/>
              <a:gd name="connsiteX11-907" fmla="*/ 646430 w 2585764"/>
              <a:gd name="connsiteY11-908" fmla="*/ 2533051 h 2533100"/>
              <a:gd name="connsiteX12-909" fmla="*/ 646430 w 2585764"/>
              <a:gd name="connsiteY12-910" fmla="*/ 2533051 h 2533100"/>
              <a:gd name="connsiteX13-911" fmla="*/ 646430 w 2585764"/>
              <a:gd name="connsiteY13-912" fmla="*/ 1069249 h 2533100"/>
              <a:gd name="connsiteX14-913" fmla="*/ 646430 w 2585764"/>
              <a:gd name="connsiteY14-914" fmla="*/ 1069298 h 2533100"/>
              <a:gd name="connsiteX15-915" fmla="*/ 0 w 2585764"/>
              <a:gd name="connsiteY15-916" fmla="*/ 1069298 h 2533100"/>
              <a:gd name="connsiteX16-917" fmla="*/ 0 w 2585764"/>
              <a:gd name="connsiteY16-918" fmla="*/ 1069299 h 2533100"/>
              <a:gd name="connsiteX0-919" fmla="*/ 0 w 2585764"/>
              <a:gd name="connsiteY0-920" fmla="*/ 1069299 h 2533100"/>
              <a:gd name="connsiteX1-921" fmla="*/ 0 w 2585764"/>
              <a:gd name="connsiteY1-922" fmla="*/ 1069299 h 2533100"/>
              <a:gd name="connsiteX2-923" fmla="*/ 1292905 w 2585764"/>
              <a:gd name="connsiteY2-924" fmla="*/ 0 h 2533100"/>
              <a:gd name="connsiteX3-925" fmla="*/ 1292860 w 2585764"/>
              <a:gd name="connsiteY3-926" fmla="*/ 36 h 2533100"/>
              <a:gd name="connsiteX4-927" fmla="*/ 2585764 w 2585764"/>
              <a:gd name="connsiteY4-928" fmla="*/ 1069335 h 2533100"/>
              <a:gd name="connsiteX5-929" fmla="*/ 2585720 w 2585764"/>
              <a:gd name="connsiteY5-930" fmla="*/ 1069298 h 2533100"/>
              <a:gd name="connsiteX6-931" fmla="*/ 2585720 w 2585764"/>
              <a:gd name="connsiteY6-932" fmla="*/ 1069298 h 2533100"/>
              <a:gd name="connsiteX7-933" fmla="*/ 1939290 w 2585764"/>
              <a:gd name="connsiteY7-934" fmla="*/ 1069298 h 2533100"/>
              <a:gd name="connsiteX8-935" fmla="*/ 1939290 w 2585764"/>
              <a:gd name="connsiteY8-936" fmla="*/ 1069298 h 2533100"/>
              <a:gd name="connsiteX9-937" fmla="*/ 1939290 w 2585764"/>
              <a:gd name="connsiteY9-938" fmla="*/ 2533100 h 2533100"/>
              <a:gd name="connsiteX10-939" fmla="*/ 1939290 w 2585764"/>
              <a:gd name="connsiteY10-940" fmla="*/ 2533051 h 2533100"/>
              <a:gd name="connsiteX11-941" fmla="*/ 646430 w 2585764"/>
              <a:gd name="connsiteY11-942" fmla="*/ 2533051 h 2533100"/>
              <a:gd name="connsiteX12-943" fmla="*/ 646430 w 2585764"/>
              <a:gd name="connsiteY12-944" fmla="*/ 2533051 h 2533100"/>
              <a:gd name="connsiteX13-945" fmla="*/ 646430 w 2585764"/>
              <a:gd name="connsiteY13-946" fmla="*/ 1069249 h 2533100"/>
              <a:gd name="connsiteX14-947" fmla="*/ 646430 w 2585764"/>
              <a:gd name="connsiteY14-948" fmla="*/ 1069298 h 2533100"/>
              <a:gd name="connsiteX15-949" fmla="*/ 0 w 2585764"/>
              <a:gd name="connsiteY15-950" fmla="*/ 1069298 h 2533100"/>
              <a:gd name="connsiteX16-951" fmla="*/ 0 w 2585764"/>
              <a:gd name="connsiteY16-952" fmla="*/ 1069299 h 2533100"/>
              <a:gd name="connsiteX0-953" fmla="*/ 0 w 2585764"/>
              <a:gd name="connsiteY0-954" fmla="*/ 1069299 h 2533100"/>
              <a:gd name="connsiteX1-955" fmla="*/ 0 w 2585764"/>
              <a:gd name="connsiteY1-956" fmla="*/ 1069299 h 2533100"/>
              <a:gd name="connsiteX2-957" fmla="*/ 1292905 w 2585764"/>
              <a:gd name="connsiteY2-958" fmla="*/ 0 h 2533100"/>
              <a:gd name="connsiteX3-959" fmla="*/ 1292860 w 2585764"/>
              <a:gd name="connsiteY3-960" fmla="*/ 36 h 2533100"/>
              <a:gd name="connsiteX4-961" fmla="*/ 2585764 w 2585764"/>
              <a:gd name="connsiteY4-962" fmla="*/ 1069335 h 2533100"/>
              <a:gd name="connsiteX5-963" fmla="*/ 2585720 w 2585764"/>
              <a:gd name="connsiteY5-964" fmla="*/ 1069298 h 2533100"/>
              <a:gd name="connsiteX6-965" fmla="*/ 2585720 w 2585764"/>
              <a:gd name="connsiteY6-966" fmla="*/ 1069298 h 2533100"/>
              <a:gd name="connsiteX7-967" fmla="*/ 1939290 w 2585764"/>
              <a:gd name="connsiteY7-968" fmla="*/ 1069298 h 2533100"/>
              <a:gd name="connsiteX8-969" fmla="*/ 1939290 w 2585764"/>
              <a:gd name="connsiteY8-970" fmla="*/ 1069298 h 2533100"/>
              <a:gd name="connsiteX9-971" fmla="*/ 1939290 w 2585764"/>
              <a:gd name="connsiteY9-972" fmla="*/ 2533100 h 2533100"/>
              <a:gd name="connsiteX10-973" fmla="*/ 1939290 w 2585764"/>
              <a:gd name="connsiteY10-974" fmla="*/ 2533051 h 2533100"/>
              <a:gd name="connsiteX11-975" fmla="*/ 646430 w 2585764"/>
              <a:gd name="connsiteY11-976" fmla="*/ 2533051 h 2533100"/>
              <a:gd name="connsiteX12-977" fmla="*/ 646430 w 2585764"/>
              <a:gd name="connsiteY12-978" fmla="*/ 2533051 h 2533100"/>
              <a:gd name="connsiteX13-979" fmla="*/ 646430 w 2585764"/>
              <a:gd name="connsiteY13-980" fmla="*/ 1069249 h 2533100"/>
              <a:gd name="connsiteX14-981" fmla="*/ 646430 w 2585764"/>
              <a:gd name="connsiteY14-982" fmla="*/ 1069298 h 2533100"/>
              <a:gd name="connsiteX15-983" fmla="*/ 0 w 2585764"/>
              <a:gd name="connsiteY15-984" fmla="*/ 1069298 h 2533100"/>
              <a:gd name="connsiteX16-985" fmla="*/ 0 w 2585764"/>
              <a:gd name="connsiteY16-986" fmla="*/ 1069299 h 2533100"/>
              <a:gd name="connsiteX0-987" fmla="*/ 0 w 2585764"/>
              <a:gd name="connsiteY0-988" fmla="*/ 1069299 h 2533100"/>
              <a:gd name="connsiteX1-989" fmla="*/ 0 w 2585764"/>
              <a:gd name="connsiteY1-990" fmla="*/ 1069299 h 2533100"/>
              <a:gd name="connsiteX2-991" fmla="*/ 1292905 w 2585764"/>
              <a:gd name="connsiteY2-992" fmla="*/ 0 h 2533100"/>
              <a:gd name="connsiteX3-993" fmla="*/ 1292860 w 2585764"/>
              <a:gd name="connsiteY3-994" fmla="*/ 36 h 2533100"/>
              <a:gd name="connsiteX4-995" fmla="*/ 2585764 w 2585764"/>
              <a:gd name="connsiteY4-996" fmla="*/ 1069335 h 2533100"/>
              <a:gd name="connsiteX5-997" fmla="*/ 2585720 w 2585764"/>
              <a:gd name="connsiteY5-998" fmla="*/ 1069298 h 2533100"/>
              <a:gd name="connsiteX6-999" fmla="*/ 2585720 w 2585764"/>
              <a:gd name="connsiteY6-1000" fmla="*/ 1069298 h 2533100"/>
              <a:gd name="connsiteX7-1001" fmla="*/ 1939290 w 2585764"/>
              <a:gd name="connsiteY7-1002" fmla="*/ 1069298 h 2533100"/>
              <a:gd name="connsiteX8-1003" fmla="*/ 1939290 w 2585764"/>
              <a:gd name="connsiteY8-1004" fmla="*/ 1069298 h 2533100"/>
              <a:gd name="connsiteX9-1005" fmla="*/ 1939290 w 2585764"/>
              <a:gd name="connsiteY9-1006" fmla="*/ 2533100 h 2533100"/>
              <a:gd name="connsiteX10-1007" fmla="*/ 1939290 w 2585764"/>
              <a:gd name="connsiteY10-1008" fmla="*/ 2533051 h 2533100"/>
              <a:gd name="connsiteX11-1009" fmla="*/ 646430 w 2585764"/>
              <a:gd name="connsiteY11-1010" fmla="*/ 2533051 h 2533100"/>
              <a:gd name="connsiteX12-1011" fmla="*/ 646430 w 2585764"/>
              <a:gd name="connsiteY12-1012" fmla="*/ 2533051 h 2533100"/>
              <a:gd name="connsiteX13-1013" fmla="*/ 646430 w 2585764"/>
              <a:gd name="connsiteY13-1014" fmla="*/ 1069249 h 2533100"/>
              <a:gd name="connsiteX14-1015" fmla="*/ 646430 w 2585764"/>
              <a:gd name="connsiteY14-1016" fmla="*/ 1069298 h 2533100"/>
              <a:gd name="connsiteX15-1017" fmla="*/ 0 w 2585764"/>
              <a:gd name="connsiteY15-1018" fmla="*/ 1069298 h 2533100"/>
              <a:gd name="connsiteX16-1019" fmla="*/ 0 w 2585764"/>
              <a:gd name="connsiteY16-1020" fmla="*/ 1069299 h 2533100"/>
              <a:gd name="connsiteX0-1021" fmla="*/ 0 w 2585764"/>
              <a:gd name="connsiteY0-1022" fmla="*/ 1069299 h 2533100"/>
              <a:gd name="connsiteX1-1023" fmla="*/ 0 w 2585764"/>
              <a:gd name="connsiteY1-1024" fmla="*/ 1069299 h 2533100"/>
              <a:gd name="connsiteX2-1025" fmla="*/ 1292905 w 2585764"/>
              <a:gd name="connsiteY2-1026" fmla="*/ 0 h 2533100"/>
              <a:gd name="connsiteX3-1027" fmla="*/ 1292860 w 2585764"/>
              <a:gd name="connsiteY3-1028" fmla="*/ 36 h 2533100"/>
              <a:gd name="connsiteX4-1029" fmla="*/ 2585764 w 2585764"/>
              <a:gd name="connsiteY4-1030" fmla="*/ 1069335 h 2533100"/>
              <a:gd name="connsiteX5-1031" fmla="*/ 2585720 w 2585764"/>
              <a:gd name="connsiteY5-1032" fmla="*/ 1069298 h 2533100"/>
              <a:gd name="connsiteX6-1033" fmla="*/ 2585720 w 2585764"/>
              <a:gd name="connsiteY6-1034" fmla="*/ 1069298 h 2533100"/>
              <a:gd name="connsiteX7-1035" fmla="*/ 1939290 w 2585764"/>
              <a:gd name="connsiteY7-1036" fmla="*/ 1069298 h 2533100"/>
              <a:gd name="connsiteX8-1037" fmla="*/ 1939290 w 2585764"/>
              <a:gd name="connsiteY8-1038" fmla="*/ 1069298 h 2533100"/>
              <a:gd name="connsiteX9-1039" fmla="*/ 1939290 w 2585764"/>
              <a:gd name="connsiteY9-1040" fmla="*/ 2533100 h 2533100"/>
              <a:gd name="connsiteX10-1041" fmla="*/ 1939290 w 2585764"/>
              <a:gd name="connsiteY10-1042" fmla="*/ 2533051 h 2533100"/>
              <a:gd name="connsiteX11-1043" fmla="*/ 646430 w 2585764"/>
              <a:gd name="connsiteY11-1044" fmla="*/ 2533051 h 2533100"/>
              <a:gd name="connsiteX12-1045" fmla="*/ 646430 w 2585764"/>
              <a:gd name="connsiteY12-1046" fmla="*/ 2533051 h 2533100"/>
              <a:gd name="connsiteX13-1047" fmla="*/ 646430 w 2585764"/>
              <a:gd name="connsiteY13-1048" fmla="*/ 1069249 h 2533100"/>
              <a:gd name="connsiteX14-1049" fmla="*/ 646430 w 2585764"/>
              <a:gd name="connsiteY14-1050" fmla="*/ 1069298 h 2533100"/>
              <a:gd name="connsiteX15-1051" fmla="*/ 0 w 2585764"/>
              <a:gd name="connsiteY15-1052" fmla="*/ 1069298 h 2533100"/>
              <a:gd name="connsiteX16-1053" fmla="*/ 0 w 2585764"/>
              <a:gd name="connsiteY16-1054" fmla="*/ 1069299 h 2533100"/>
              <a:gd name="connsiteX0-1055" fmla="*/ 0 w 2585764"/>
              <a:gd name="connsiteY0-1056" fmla="*/ 1069299 h 2533100"/>
              <a:gd name="connsiteX1-1057" fmla="*/ 0 w 2585764"/>
              <a:gd name="connsiteY1-1058" fmla="*/ 1069299 h 2533100"/>
              <a:gd name="connsiteX2-1059" fmla="*/ 1292905 w 2585764"/>
              <a:gd name="connsiteY2-1060" fmla="*/ 0 h 2533100"/>
              <a:gd name="connsiteX3-1061" fmla="*/ 1292860 w 2585764"/>
              <a:gd name="connsiteY3-1062" fmla="*/ 36 h 2533100"/>
              <a:gd name="connsiteX4-1063" fmla="*/ 2585764 w 2585764"/>
              <a:gd name="connsiteY4-1064" fmla="*/ 1069335 h 2533100"/>
              <a:gd name="connsiteX5-1065" fmla="*/ 2585720 w 2585764"/>
              <a:gd name="connsiteY5-1066" fmla="*/ 1069298 h 2533100"/>
              <a:gd name="connsiteX6-1067" fmla="*/ 2585720 w 2585764"/>
              <a:gd name="connsiteY6-1068" fmla="*/ 1069298 h 2533100"/>
              <a:gd name="connsiteX7-1069" fmla="*/ 1939290 w 2585764"/>
              <a:gd name="connsiteY7-1070" fmla="*/ 1069298 h 2533100"/>
              <a:gd name="connsiteX8-1071" fmla="*/ 1939290 w 2585764"/>
              <a:gd name="connsiteY8-1072" fmla="*/ 1069298 h 2533100"/>
              <a:gd name="connsiteX9-1073" fmla="*/ 1939290 w 2585764"/>
              <a:gd name="connsiteY9-1074" fmla="*/ 2533100 h 2533100"/>
              <a:gd name="connsiteX10-1075" fmla="*/ 1939290 w 2585764"/>
              <a:gd name="connsiteY10-1076" fmla="*/ 2533051 h 2533100"/>
              <a:gd name="connsiteX11-1077" fmla="*/ 646430 w 2585764"/>
              <a:gd name="connsiteY11-1078" fmla="*/ 2533051 h 2533100"/>
              <a:gd name="connsiteX12-1079" fmla="*/ 646430 w 2585764"/>
              <a:gd name="connsiteY12-1080" fmla="*/ 2533051 h 2533100"/>
              <a:gd name="connsiteX13-1081" fmla="*/ 646430 w 2585764"/>
              <a:gd name="connsiteY13-1082" fmla="*/ 1069249 h 2533100"/>
              <a:gd name="connsiteX14-1083" fmla="*/ 646430 w 2585764"/>
              <a:gd name="connsiteY14-1084" fmla="*/ 1069298 h 2533100"/>
              <a:gd name="connsiteX15-1085" fmla="*/ 0 w 2585764"/>
              <a:gd name="connsiteY15-1086" fmla="*/ 1069298 h 2533100"/>
              <a:gd name="connsiteX16-1087" fmla="*/ 0 w 2585764"/>
              <a:gd name="connsiteY16-1088" fmla="*/ 1069299 h 2533100"/>
              <a:gd name="connsiteX0-1089" fmla="*/ 0 w 2585764"/>
              <a:gd name="connsiteY0-1090" fmla="*/ 1069299 h 2533100"/>
              <a:gd name="connsiteX1-1091" fmla="*/ 0 w 2585764"/>
              <a:gd name="connsiteY1-1092" fmla="*/ 1069299 h 2533100"/>
              <a:gd name="connsiteX2-1093" fmla="*/ 1292905 w 2585764"/>
              <a:gd name="connsiteY2-1094" fmla="*/ 0 h 2533100"/>
              <a:gd name="connsiteX3-1095" fmla="*/ 1292860 w 2585764"/>
              <a:gd name="connsiteY3-1096" fmla="*/ 36 h 2533100"/>
              <a:gd name="connsiteX4-1097" fmla="*/ 2585764 w 2585764"/>
              <a:gd name="connsiteY4-1098" fmla="*/ 1069335 h 2533100"/>
              <a:gd name="connsiteX5-1099" fmla="*/ 2585720 w 2585764"/>
              <a:gd name="connsiteY5-1100" fmla="*/ 1069298 h 2533100"/>
              <a:gd name="connsiteX6-1101" fmla="*/ 2585720 w 2585764"/>
              <a:gd name="connsiteY6-1102" fmla="*/ 1069298 h 2533100"/>
              <a:gd name="connsiteX7-1103" fmla="*/ 1939290 w 2585764"/>
              <a:gd name="connsiteY7-1104" fmla="*/ 1069298 h 2533100"/>
              <a:gd name="connsiteX8-1105" fmla="*/ 1939290 w 2585764"/>
              <a:gd name="connsiteY8-1106" fmla="*/ 1069298 h 2533100"/>
              <a:gd name="connsiteX9-1107" fmla="*/ 1939290 w 2585764"/>
              <a:gd name="connsiteY9-1108" fmla="*/ 2533100 h 2533100"/>
              <a:gd name="connsiteX10-1109" fmla="*/ 1939290 w 2585764"/>
              <a:gd name="connsiteY10-1110" fmla="*/ 2533051 h 2533100"/>
              <a:gd name="connsiteX11-1111" fmla="*/ 646430 w 2585764"/>
              <a:gd name="connsiteY11-1112" fmla="*/ 2533051 h 2533100"/>
              <a:gd name="connsiteX12-1113" fmla="*/ 646430 w 2585764"/>
              <a:gd name="connsiteY12-1114" fmla="*/ 2533051 h 2533100"/>
              <a:gd name="connsiteX13-1115" fmla="*/ 646430 w 2585764"/>
              <a:gd name="connsiteY13-1116" fmla="*/ 1069249 h 2533100"/>
              <a:gd name="connsiteX14-1117" fmla="*/ 646430 w 2585764"/>
              <a:gd name="connsiteY14-1118" fmla="*/ 1069298 h 2533100"/>
              <a:gd name="connsiteX15-1119" fmla="*/ 0 w 2585764"/>
              <a:gd name="connsiteY15-1120" fmla="*/ 1069298 h 2533100"/>
              <a:gd name="connsiteX16-1121" fmla="*/ 0 w 2585764"/>
              <a:gd name="connsiteY16-1122" fmla="*/ 1069299 h 2533100"/>
              <a:gd name="connsiteX0-1123" fmla="*/ 0 w 2585764"/>
              <a:gd name="connsiteY0-1124" fmla="*/ 1069299 h 2533100"/>
              <a:gd name="connsiteX1-1125" fmla="*/ 0 w 2585764"/>
              <a:gd name="connsiteY1-1126" fmla="*/ 1069299 h 2533100"/>
              <a:gd name="connsiteX2-1127" fmla="*/ 1292905 w 2585764"/>
              <a:gd name="connsiteY2-1128" fmla="*/ 0 h 2533100"/>
              <a:gd name="connsiteX3-1129" fmla="*/ 1292860 w 2585764"/>
              <a:gd name="connsiteY3-1130" fmla="*/ 36 h 2533100"/>
              <a:gd name="connsiteX4-1131" fmla="*/ 2585764 w 2585764"/>
              <a:gd name="connsiteY4-1132" fmla="*/ 1069335 h 2533100"/>
              <a:gd name="connsiteX5-1133" fmla="*/ 2585720 w 2585764"/>
              <a:gd name="connsiteY5-1134" fmla="*/ 1069298 h 2533100"/>
              <a:gd name="connsiteX6-1135" fmla="*/ 2585720 w 2585764"/>
              <a:gd name="connsiteY6-1136" fmla="*/ 1069298 h 2533100"/>
              <a:gd name="connsiteX7-1137" fmla="*/ 1939290 w 2585764"/>
              <a:gd name="connsiteY7-1138" fmla="*/ 1069298 h 2533100"/>
              <a:gd name="connsiteX8-1139" fmla="*/ 1939290 w 2585764"/>
              <a:gd name="connsiteY8-1140" fmla="*/ 1069298 h 2533100"/>
              <a:gd name="connsiteX9-1141" fmla="*/ 1939290 w 2585764"/>
              <a:gd name="connsiteY9-1142" fmla="*/ 2533100 h 2533100"/>
              <a:gd name="connsiteX10-1143" fmla="*/ 1939290 w 2585764"/>
              <a:gd name="connsiteY10-1144" fmla="*/ 2533051 h 2533100"/>
              <a:gd name="connsiteX11-1145" fmla="*/ 646430 w 2585764"/>
              <a:gd name="connsiteY11-1146" fmla="*/ 2533051 h 2533100"/>
              <a:gd name="connsiteX12-1147" fmla="*/ 646430 w 2585764"/>
              <a:gd name="connsiteY12-1148" fmla="*/ 2533051 h 2533100"/>
              <a:gd name="connsiteX13-1149" fmla="*/ 646430 w 2585764"/>
              <a:gd name="connsiteY13-1150" fmla="*/ 1069249 h 2533100"/>
              <a:gd name="connsiteX14-1151" fmla="*/ 646430 w 2585764"/>
              <a:gd name="connsiteY14-1152" fmla="*/ 1069298 h 2533100"/>
              <a:gd name="connsiteX15-1153" fmla="*/ 0 w 2585764"/>
              <a:gd name="connsiteY15-1154" fmla="*/ 1069298 h 2533100"/>
              <a:gd name="connsiteX16-1155" fmla="*/ 0 w 2585764"/>
              <a:gd name="connsiteY16-1156" fmla="*/ 1069299 h 2533100"/>
              <a:gd name="connsiteX0-1157" fmla="*/ 0 w 2585764"/>
              <a:gd name="connsiteY0-1158" fmla="*/ 1069299 h 2533100"/>
              <a:gd name="connsiteX1-1159" fmla="*/ 0 w 2585764"/>
              <a:gd name="connsiteY1-1160" fmla="*/ 1069299 h 2533100"/>
              <a:gd name="connsiteX2-1161" fmla="*/ 1292905 w 2585764"/>
              <a:gd name="connsiteY2-1162" fmla="*/ 0 h 2533100"/>
              <a:gd name="connsiteX3-1163" fmla="*/ 1292860 w 2585764"/>
              <a:gd name="connsiteY3-1164" fmla="*/ 36 h 2533100"/>
              <a:gd name="connsiteX4-1165" fmla="*/ 2585764 w 2585764"/>
              <a:gd name="connsiteY4-1166" fmla="*/ 1069335 h 2533100"/>
              <a:gd name="connsiteX5-1167" fmla="*/ 2585720 w 2585764"/>
              <a:gd name="connsiteY5-1168" fmla="*/ 1069298 h 2533100"/>
              <a:gd name="connsiteX6-1169" fmla="*/ 2585720 w 2585764"/>
              <a:gd name="connsiteY6-1170" fmla="*/ 1069298 h 2533100"/>
              <a:gd name="connsiteX7-1171" fmla="*/ 1939290 w 2585764"/>
              <a:gd name="connsiteY7-1172" fmla="*/ 1069298 h 2533100"/>
              <a:gd name="connsiteX8-1173" fmla="*/ 1939290 w 2585764"/>
              <a:gd name="connsiteY8-1174" fmla="*/ 1069298 h 2533100"/>
              <a:gd name="connsiteX9-1175" fmla="*/ 1939290 w 2585764"/>
              <a:gd name="connsiteY9-1176" fmla="*/ 2533100 h 2533100"/>
              <a:gd name="connsiteX10-1177" fmla="*/ 1939290 w 2585764"/>
              <a:gd name="connsiteY10-1178" fmla="*/ 2533051 h 2533100"/>
              <a:gd name="connsiteX11-1179" fmla="*/ 646430 w 2585764"/>
              <a:gd name="connsiteY11-1180" fmla="*/ 2533051 h 2533100"/>
              <a:gd name="connsiteX12-1181" fmla="*/ 646430 w 2585764"/>
              <a:gd name="connsiteY12-1182" fmla="*/ 2533051 h 2533100"/>
              <a:gd name="connsiteX13-1183" fmla="*/ 646430 w 2585764"/>
              <a:gd name="connsiteY13-1184" fmla="*/ 1069249 h 2533100"/>
              <a:gd name="connsiteX14-1185" fmla="*/ 646430 w 2585764"/>
              <a:gd name="connsiteY14-1186" fmla="*/ 1069298 h 2533100"/>
              <a:gd name="connsiteX15-1187" fmla="*/ 0 w 2585764"/>
              <a:gd name="connsiteY15-1188" fmla="*/ 1069298 h 2533100"/>
              <a:gd name="connsiteX16-1189" fmla="*/ 0 w 2585764"/>
              <a:gd name="connsiteY16-1190" fmla="*/ 1069299 h 2533100"/>
              <a:gd name="connsiteX0-1191" fmla="*/ 0 w 2585764"/>
              <a:gd name="connsiteY0-1192" fmla="*/ 1069299 h 2533100"/>
              <a:gd name="connsiteX1-1193" fmla="*/ 0 w 2585764"/>
              <a:gd name="connsiteY1-1194" fmla="*/ 1069299 h 2533100"/>
              <a:gd name="connsiteX2-1195" fmla="*/ 1292905 w 2585764"/>
              <a:gd name="connsiteY2-1196" fmla="*/ 0 h 2533100"/>
              <a:gd name="connsiteX3-1197" fmla="*/ 1292860 w 2585764"/>
              <a:gd name="connsiteY3-1198" fmla="*/ 36 h 2533100"/>
              <a:gd name="connsiteX4-1199" fmla="*/ 2585764 w 2585764"/>
              <a:gd name="connsiteY4-1200" fmla="*/ 1069335 h 2533100"/>
              <a:gd name="connsiteX5-1201" fmla="*/ 2585720 w 2585764"/>
              <a:gd name="connsiteY5-1202" fmla="*/ 1069298 h 2533100"/>
              <a:gd name="connsiteX6-1203" fmla="*/ 2585720 w 2585764"/>
              <a:gd name="connsiteY6-1204" fmla="*/ 1069298 h 2533100"/>
              <a:gd name="connsiteX7-1205" fmla="*/ 1939290 w 2585764"/>
              <a:gd name="connsiteY7-1206" fmla="*/ 1069298 h 2533100"/>
              <a:gd name="connsiteX8-1207" fmla="*/ 1939290 w 2585764"/>
              <a:gd name="connsiteY8-1208" fmla="*/ 1069298 h 2533100"/>
              <a:gd name="connsiteX9-1209" fmla="*/ 1939290 w 2585764"/>
              <a:gd name="connsiteY9-1210" fmla="*/ 2533100 h 2533100"/>
              <a:gd name="connsiteX10-1211" fmla="*/ 1939290 w 2585764"/>
              <a:gd name="connsiteY10-1212" fmla="*/ 2533051 h 2533100"/>
              <a:gd name="connsiteX11-1213" fmla="*/ 646430 w 2585764"/>
              <a:gd name="connsiteY11-1214" fmla="*/ 2533051 h 2533100"/>
              <a:gd name="connsiteX12-1215" fmla="*/ 646430 w 2585764"/>
              <a:gd name="connsiteY12-1216" fmla="*/ 2533051 h 2533100"/>
              <a:gd name="connsiteX13-1217" fmla="*/ 646430 w 2585764"/>
              <a:gd name="connsiteY13-1218" fmla="*/ 1069249 h 2533100"/>
              <a:gd name="connsiteX14-1219" fmla="*/ 646430 w 2585764"/>
              <a:gd name="connsiteY14-1220" fmla="*/ 1069298 h 2533100"/>
              <a:gd name="connsiteX15-1221" fmla="*/ 0 w 2585764"/>
              <a:gd name="connsiteY15-1222" fmla="*/ 1069298 h 2533100"/>
              <a:gd name="connsiteX16-1223" fmla="*/ 0 w 2585764"/>
              <a:gd name="connsiteY16-1224" fmla="*/ 1069299 h 2533100"/>
              <a:gd name="connsiteX0-1225" fmla="*/ 0 w 2585764"/>
              <a:gd name="connsiteY0-1226" fmla="*/ 1069299 h 2533100"/>
              <a:gd name="connsiteX1-1227" fmla="*/ 0 w 2585764"/>
              <a:gd name="connsiteY1-1228" fmla="*/ 1069299 h 2533100"/>
              <a:gd name="connsiteX2-1229" fmla="*/ 1292905 w 2585764"/>
              <a:gd name="connsiteY2-1230" fmla="*/ 0 h 2533100"/>
              <a:gd name="connsiteX3-1231" fmla="*/ 1292860 w 2585764"/>
              <a:gd name="connsiteY3-1232" fmla="*/ 36 h 2533100"/>
              <a:gd name="connsiteX4-1233" fmla="*/ 2585764 w 2585764"/>
              <a:gd name="connsiteY4-1234" fmla="*/ 1069335 h 2533100"/>
              <a:gd name="connsiteX5-1235" fmla="*/ 2585720 w 2585764"/>
              <a:gd name="connsiteY5-1236" fmla="*/ 1069298 h 2533100"/>
              <a:gd name="connsiteX6-1237" fmla="*/ 2585720 w 2585764"/>
              <a:gd name="connsiteY6-1238" fmla="*/ 1069298 h 2533100"/>
              <a:gd name="connsiteX7-1239" fmla="*/ 1939290 w 2585764"/>
              <a:gd name="connsiteY7-1240" fmla="*/ 1069298 h 2533100"/>
              <a:gd name="connsiteX8-1241" fmla="*/ 1939290 w 2585764"/>
              <a:gd name="connsiteY8-1242" fmla="*/ 1069298 h 2533100"/>
              <a:gd name="connsiteX9-1243" fmla="*/ 1939290 w 2585764"/>
              <a:gd name="connsiteY9-1244" fmla="*/ 2533100 h 2533100"/>
              <a:gd name="connsiteX10-1245" fmla="*/ 1939290 w 2585764"/>
              <a:gd name="connsiteY10-1246" fmla="*/ 2533051 h 2533100"/>
              <a:gd name="connsiteX11-1247" fmla="*/ 646430 w 2585764"/>
              <a:gd name="connsiteY11-1248" fmla="*/ 2533051 h 2533100"/>
              <a:gd name="connsiteX12-1249" fmla="*/ 646430 w 2585764"/>
              <a:gd name="connsiteY12-1250" fmla="*/ 2533051 h 2533100"/>
              <a:gd name="connsiteX13-1251" fmla="*/ 646430 w 2585764"/>
              <a:gd name="connsiteY13-1252" fmla="*/ 1069249 h 2533100"/>
              <a:gd name="connsiteX14-1253" fmla="*/ 646430 w 2585764"/>
              <a:gd name="connsiteY14-1254" fmla="*/ 1069298 h 2533100"/>
              <a:gd name="connsiteX15-1255" fmla="*/ 0 w 2585764"/>
              <a:gd name="connsiteY15-1256" fmla="*/ 1069298 h 2533100"/>
              <a:gd name="connsiteX16-1257" fmla="*/ 0 w 2585764"/>
              <a:gd name="connsiteY16-1258" fmla="*/ 1069299 h 2533100"/>
              <a:gd name="connsiteX0-1259" fmla="*/ 0 w 2585764"/>
              <a:gd name="connsiteY0-1260" fmla="*/ 1069299 h 2533100"/>
              <a:gd name="connsiteX1-1261" fmla="*/ 0 w 2585764"/>
              <a:gd name="connsiteY1-1262" fmla="*/ 1069299 h 2533100"/>
              <a:gd name="connsiteX2-1263" fmla="*/ 1292905 w 2585764"/>
              <a:gd name="connsiteY2-1264" fmla="*/ 0 h 2533100"/>
              <a:gd name="connsiteX3-1265" fmla="*/ 1292860 w 2585764"/>
              <a:gd name="connsiteY3-1266" fmla="*/ 36 h 2533100"/>
              <a:gd name="connsiteX4-1267" fmla="*/ 2585764 w 2585764"/>
              <a:gd name="connsiteY4-1268" fmla="*/ 1069335 h 2533100"/>
              <a:gd name="connsiteX5-1269" fmla="*/ 2585720 w 2585764"/>
              <a:gd name="connsiteY5-1270" fmla="*/ 1069298 h 2533100"/>
              <a:gd name="connsiteX6-1271" fmla="*/ 2585720 w 2585764"/>
              <a:gd name="connsiteY6-1272" fmla="*/ 1069298 h 2533100"/>
              <a:gd name="connsiteX7-1273" fmla="*/ 1939290 w 2585764"/>
              <a:gd name="connsiteY7-1274" fmla="*/ 1069298 h 2533100"/>
              <a:gd name="connsiteX8-1275" fmla="*/ 1939290 w 2585764"/>
              <a:gd name="connsiteY8-1276" fmla="*/ 1069298 h 2533100"/>
              <a:gd name="connsiteX9-1277" fmla="*/ 1939290 w 2585764"/>
              <a:gd name="connsiteY9-1278" fmla="*/ 2533100 h 2533100"/>
              <a:gd name="connsiteX10-1279" fmla="*/ 1939290 w 2585764"/>
              <a:gd name="connsiteY10-1280" fmla="*/ 2533051 h 2533100"/>
              <a:gd name="connsiteX11-1281" fmla="*/ 646430 w 2585764"/>
              <a:gd name="connsiteY11-1282" fmla="*/ 2533051 h 2533100"/>
              <a:gd name="connsiteX12-1283" fmla="*/ 646430 w 2585764"/>
              <a:gd name="connsiteY12-1284" fmla="*/ 2533051 h 2533100"/>
              <a:gd name="connsiteX13-1285" fmla="*/ 646430 w 2585764"/>
              <a:gd name="connsiteY13-1286" fmla="*/ 1069249 h 2533100"/>
              <a:gd name="connsiteX14-1287" fmla="*/ 646430 w 2585764"/>
              <a:gd name="connsiteY14-1288" fmla="*/ 1069298 h 2533100"/>
              <a:gd name="connsiteX15-1289" fmla="*/ 0 w 2585764"/>
              <a:gd name="connsiteY15-1290" fmla="*/ 1069298 h 2533100"/>
              <a:gd name="connsiteX16-1291" fmla="*/ 0 w 2585764"/>
              <a:gd name="connsiteY16-1292" fmla="*/ 1069299 h 2533100"/>
              <a:gd name="connsiteX0-1293" fmla="*/ 0 w 2585764"/>
              <a:gd name="connsiteY0-1294" fmla="*/ 1069299 h 2533100"/>
              <a:gd name="connsiteX1-1295" fmla="*/ 0 w 2585764"/>
              <a:gd name="connsiteY1-1296" fmla="*/ 1069299 h 2533100"/>
              <a:gd name="connsiteX2-1297" fmla="*/ 1292905 w 2585764"/>
              <a:gd name="connsiteY2-1298" fmla="*/ 0 h 2533100"/>
              <a:gd name="connsiteX3-1299" fmla="*/ 1292860 w 2585764"/>
              <a:gd name="connsiteY3-1300" fmla="*/ 36 h 2533100"/>
              <a:gd name="connsiteX4-1301" fmla="*/ 2585764 w 2585764"/>
              <a:gd name="connsiteY4-1302" fmla="*/ 1069335 h 2533100"/>
              <a:gd name="connsiteX5-1303" fmla="*/ 2585720 w 2585764"/>
              <a:gd name="connsiteY5-1304" fmla="*/ 1069298 h 2533100"/>
              <a:gd name="connsiteX6-1305" fmla="*/ 2585720 w 2585764"/>
              <a:gd name="connsiteY6-1306" fmla="*/ 1069298 h 2533100"/>
              <a:gd name="connsiteX7-1307" fmla="*/ 1939290 w 2585764"/>
              <a:gd name="connsiteY7-1308" fmla="*/ 1069298 h 2533100"/>
              <a:gd name="connsiteX8-1309" fmla="*/ 1939290 w 2585764"/>
              <a:gd name="connsiteY8-1310" fmla="*/ 1069298 h 2533100"/>
              <a:gd name="connsiteX9-1311" fmla="*/ 1939290 w 2585764"/>
              <a:gd name="connsiteY9-1312" fmla="*/ 2533100 h 2533100"/>
              <a:gd name="connsiteX10-1313" fmla="*/ 1939290 w 2585764"/>
              <a:gd name="connsiteY10-1314" fmla="*/ 2533051 h 2533100"/>
              <a:gd name="connsiteX11-1315" fmla="*/ 646430 w 2585764"/>
              <a:gd name="connsiteY11-1316" fmla="*/ 2533051 h 2533100"/>
              <a:gd name="connsiteX12-1317" fmla="*/ 646430 w 2585764"/>
              <a:gd name="connsiteY12-1318" fmla="*/ 2533051 h 2533100"/>
              <a:gd name="connsiteX13-1319" fmla="*/ 646430 w 2585764"/>
              <a:gd name="connsiteY13-1320" fmla="*/ 1069249 h 2533100"/>
              <a:gd name="connsiteX14-1321" fmla="*/ 646430 w 2585764"/>
              <a:gd name="connsiteY14-1322" fmla="*/ 1069298 h 2533100"/>
              <a:gd name="connsiteX15-1323" fmla="*/ 0 w 2585764"/>
              <a:gd name="connsiteY15-1324" fmla="*/ 1069298 h 2533100"/>
              <a:gd name="connsiteX16-1325" fmla="*/ 0 w 2585764"/>
              <a:gd name="connsiteY16-1326" fmla="*/ 1069299 h 2533100"/>
              <a:gd name="connsiteX0-1327" fmla="*/ 0 w 2585764"/>
              <a:gd name="connsiteY0-1328" fmla="*/ 1069299 h 2533100"/>
              <a:gd name="connsiteX1-1329" fmla="*/ 0 w 2585764"/>
              <a:gd name="connsiteY1-1330" fmla="*/ 1069299 h 2533100"/>
              <a:gd name="connsiteX2-1331" fmla="*/ 1292905 w 2585764"/>
              <a:gd name="connsiteY2-1332" fmla="*/ 0 h 2533100"/>
              <a:gd name="connsiteX3-1333" fmla="*/ 1292860 w 2585764"/>
              <a:gd name="connsiteY3-1334" fmla="*/ 36 h 2533100"/>
              <a:gd name="connsiteX4-1335" fmla="*/ 2585764 w 2585764"/>
              <a:gd name="connsiteY4-1336" fmla="*/ 1069335 h 2533100"/>
              <a:gd name="connsiteX5-1337" fmla="*/ 2585720 w 2585764"/>
              <a:gd name="connsiteY5-1338" fmla="*/ 1069298 h 2533100"/>
              <a:gd name="connsiteX6-1339" fmla="*/ 2585720 w 2585764"/>
              <a:gd name="connsiteY6-1340" fmla="*/ 1069298 h 2533100"/>
              <a:gd name="connsiteX7-1341" fmla="*/ 1939290 w 2585764"/>
              <a:gd name="connsiteY7-1342" fmla="*/ 1069298 h 2533100"/>
              <a:gd name="connsiteX8-1343" fmla="*/ 1939290 w 2585764"/>
              <a:gd name="connsiteY8-1344" fmla="*/ 1069298 h 2533100"/>
              <a:gd name="connsiteX9-1345" fmla="*/ 1939290 w 2585764"/>
              <a:gd name="connsiteY9-1346" fmla="*/ 2533100 h 2533100"/>
              <a:gd name="connsiteX10-1347" fmla="*/ 1939290 w 2585764"/>
              <a:gd name="connsiteY10-1348" fmla="*/ 2533051 h 2533100"/>
              <a:gd name="connsiteX11-1349" fmla="*/ 646430 w 2585764"/>
              <a:gd name="connsiteY11-1350" fmla="*/ 2533051 h 2533100"/>
              <a:gd name="connsiteX12-1351" fmla="*/ 646430 w 2585764"/>
              <a:gd name="connsiteY12-1352" fmla="*/ 2533051 h 2533100"/>
              <a:gd name="connsiteX13-1353" fmla="*/ 646430 w 2585764"/>
              <a:gd name="connsiteY13-1354" fmla="*/ 1069249 h 2533100"/>
              <a:gd name="connsiteX14-1355" fmla="*/ 646430 w 2585764"/>
              <a:gd name="connsiteY14-1356" fmla="*/ 1069298 h 2533100"/>
              <a:gd name="connsiteX15-1357" fmla="*/ 0 w 2585764"/>
              <a:gd name="connsiteY15-1358" fmla="*/ 1069298 h 2533100"/>
              <a:gd name="connsiteX16-1359" fmla="*/ 0 w 2585764"/>
              <a:gd name="connsiteY16-1360" fmla="*/ 1069299 h 2533100"/>
              <a:gd name="connsiteX0-1361" fmla="*/ 0 w 2585764"/>
              <a:gd name="connsiteY0-1362" fmla="*/ 1069299 h 2533100"/>
              <a:gd name="connsiteX1-1363" fmla="*/ 0 w 2585764"/>
              <a:gd name="connsiteY1-1364" fmla="*/ 1069299 h 2533100"/>
              <a:gd name="connsiteX2-1365" fmla="*/ 1292905 w 2585764"/>
              <a:gd name="connsiteY2-1366" fmla="*/ 0 h 2533100"/>
              <a:gd name="connsiteX3-1367" fmla="*/ 1292860 w 2585764"/>
              <a:gd name="connsiteY3-1368" fmla="*/ 36 h 2533100"/>
              <a:gd name="connsiteX4-1369" fmla="*/ 2585764 w 2585764"/>
              <a:gd name="connsiteY4-1370" fmla="*/ 1069335 h 2533100"/>
              <a:gd name="connsiteX5-1371" fmla="*/ 2585720 w 2585764"/>
              <a:gd name="connsiteY5-1372" fmla="*/ 1069298 h 2533100"/>
              <a:gd name="connsiteX6-1373" fmla="*/ 2585720 w 2585764"/>
              <a:gd name="connsiteY6-1374" fmla="*/ 1069298 h 2533100"/>
              <a:gd name="connsiteX7-1375" fmla="*/ 1939290 w 2585764"/>
              <a:gd name="connsiteY7-1376" fmla="*/ 1069298 h 2533100"/>
              <a:gd name="connsiteX8-1377" fmla="*/ 1939290 w 2585764"/>
              <a:gd name="connsiteY8-1378" fmla="*/ 1069298 h 2533100"/>
              <a:gd name="connsiteX9-1379" fmla="*/ 1939290 w 2585764"/>
              <a:gd name="connsiteY9-1380" fmla="*/ 2533100 h 2533100"/>
              <a:gd name="connsiteX10-1381" fmla="*/ 1939290 w 2585764"/>
              <a:gd name="connsiteY10-1382" fmla="*/ 2533051 h 2533100"/>
              <a:gd name="connsiteX11-1383" fmla="*/ 646430 w 2585764"/>
              <a:gd name="connsiteY11-1384" fmla="*/ 2533051 h 2533100"/>
              <a:gd name="connsiteX12-1385" fmla="*/ 646430 w 2585764"/>
              <a:gd name="connsiteY12-1386" fmla="*/ 2533051 h 2533100"/>
              <a:gd name="connsiteX13-1387" fmla="*/ 646430 w 2585764"/>
              <a:gd name="connsiteY13-1388" fmla="*/ 1069249 h 2533100"/>
              <a:gd name="connsiteX14-1389" fmla="*/ 646430 w 2585764"/>
              <a:gd name="connsiteY14-1390" fmla="*/ 1069298 h 2533100"/>
              <a:gd name="connsiteX15-1391" fmla="*/ 0 w 2585764"/>
              <a:gd name="connsiteY15-1392" fmla="*/ 1069298 h 2533100"/>
              <a:gd name="connsiteX16-1393" fmla="*/ 0 w 2585764"/>
              <a:gd name="connsiteY16-1394" fmla="*/ 1069299 h 2533100"/>
              <a:gd name="connsiteX0-1395" fmla="*/ 0 w 2585764"/>
              <a:gd name="connsiteY0-1396" fmla="*/ 1069299 h 2533100"/>
              <a:gd name="connsiteX1-1397" fmla="*/ 0 w 2585764"/>
              <a:gd name="connsiteY1-1398" fmla="*/ 1069299 h 2533100"/>
              <a:gd name="connsiteX2-1399" fmla="*/ 1292905 w 2585764"/>
              <a:gd name="connsiteY2-1400" fmla="*/ 0 h 2533100"/>
              <a:gd name="connsiteX3-1401" fmla="*/ 1292860 w 2585764"/>
              <a:gd name="connsiteY3-1402" fmla="*/ 36 h 2533100"/>
              <a:gd name="connsiteX4-1403" fmla="*/ 2585764 w 2585764"/>
              <a:gd name="connsiteY4-1404" fmla="*/ 1069335 h 2533100"/>
              <a:gd name="connsiteX5-1405" fmla="*/ 2585720 w 2585764"/>
              <a:gd name="connsiteY5-1406" fmla="*/ 1069298 h 2533100"/>
              <a:gd name="connsiteX6-1407" fmla="*/ 2585720 w 2585764"/>
              <a:gd name="connsiteY6-1408" fmla="*/ 1069298 h 2533100"/>
              <a:gd name="connsiteX7-1409" fmla="*/ 1939290 w 2585764"/>
              <a:gd name="connsiteY7-1410" fmla="*/ 1069298 h 2533100"/>
              <a:gd name="connsiteX8-1411" fmla="*/ 1939290 w 2585764"/>
              <a:gd name="connsiteY8-1412" fmla="*/ 1069298 h 2533100"/>
              <a:gd name="connsiteX9-1413" fmla="*/ 1939290 w 2585764"/>
              <a:gd name="connsiteY9-1414" fmla="*/ 2533100 h 2533100"/>
              <a:gd name="connsiteX10-1415" fmla="*/ 1939290 w 2585764"/>
              <a:gd name="connsiteY10-1416" fmla="*/ 2533051 h 2533100"/>
              <a:gd name="connsiteX11-1417" fmla="*/ 646430 w 2585764"/>
              <a:gd name="connsiteY11-1418" fmla="*/ 2533051 h 2533100"/>
              <a:gd name="connsiteX12-1419" fmla="*/ 646430 w 2585764"/>
              <a:gd name="connsiteY12-1420" fmla="*/ 2533051 h 2533100"/>
              <a:gd name="connsiteX13-1421" fmla="*/ 646430 w 2585764"/>
              <a:gd name="connsiteY13-1422" fmla="*/ 1069249 h 2533100"/>
              <a:gd name="connsiteX14-1423" fmla="*/ 646430 w 2585764"/>
              <a:gd name="connsiteY14-1424" fmla="*/ 1069298 h 2533100"/>
              <a:gd name="connsiteX15-1425" fmla="*/ 0 w 2585764"/>
              <a:gd name="connsiteY15-1426" fmla="*/ 1069298 h 2533100"/>
              <a:gd name="connsiteX16-1427" fmla="*/ 0 w 2585764"/>
              <a:gd name="connsiteY16-1428" fmla="*/ 1069299 h 2533100"/>
              <a:gd name="connsiteX0-1429" fmla="*/ 0 w 2585764"/>
              <a:gd name="connsiteY0-1430" fmla="*/ 1069299 h 2533100"/>
              <a:gd name="connsiteX1-1431" fmla="*/ 0 w 2585764"/>
              <a:gd name="connsiteY1-1432" fmla="*/ 1069299 h 2533100"/>
              <a:gd name="connsiteX2-1433" fmla="*/ 1292905 w 2585764"/>
              <a:gd name="connsiteY2-1434" fmla="*/ 0 h 2533100"/>
              <a:gd name="connsiteX3-1435" fmla="*/ 1292860 w 2585764"/>
              <a:gd name="connsiteY3-1436" fmla="*/ 36 h 2533100"/>
              <a:gd name="connsiteX4-1437" fmla="*/ 2585764 w 2585764"/>
              <a:gd name="connsiteY4-1438" fmla="*/ 1069335 h 2533100"/>
              <a:gd name="connsiteX5-1439" fmla="*/ 2585720 w 2585764"/>
              <a:gd name="connsiteY5-1440" fmla="*/ 1069298 h 2533100"/>
              <a:gd name="connsiteX6-1441" fmla="*/ 2585720 w 2585764"/>
              <a:gd name="connsiteY6-1442" fmla="*/ 1069298 h 2533100"/>
              <a:gd name="connsiteX7-1443" fmla="*/ 1939290 w 2585764"/>
              <a:gd name="connsiteY7-1444" fmla="*/ 1069298 h 2533100"/>
              <a:gd name="connsiteX8-1445" fmla="*/ 1939290 w 2585764"/>
              <a:gd name="connsiteY8-1446" fmla="*/ 1069298 h 2533100"/>
              <a:gd name="connsiteX9-1447" fmla="*/ 1939290 w 2585764"/>
              <a:gd name="connsiteY9-1448" fmla="*/ 2533100 h 2533100"/>
              <a:gd name="connsiteX10-1449" fmla="*/ 1939290 w 2585764"/>
              <a:gd name="connsiteY10-1450" fmla="*/ 2533051 h 2533100"/>
              <a:gd name="connsiteX11-1451" fmla="*/ 646430 w 2585764"/>
              <a:gd name="connsiteY11-1452" fmla="*/ 2533051 h 2533100"/>
              <a:gd name="connsiteX12-1453" fmla="*/ 646430 w 2585764"/>
              <a:gd name="connsiteY12-1454" fmla="*/ 2533051 h 2533100"/>
              <a:gd name="connsiteX13-1455" fmla="*/ 646430 w 2585764"/>
              <a:gd name="connsiteY13-1456" fmla="*/ 1069249 h 2533100"/>
              <a:gd name="connsiteX14-1457" fmla="*/ 646430 w 2585764"/>
              <a:gd name="connsiteY14-1458" fmla="*/ 1069298 h 2533100"/>
              <a:gd name="connsiteX15-1459" fmla="*/ 0 w 2585764"/>
              <a:gd name="connsiteY15-1460" fmla="*/ 1069298 h 2533100"/>
              <a:gd name="connsiteX16-1461" fmla="*/ 0 w 2585764"/>
              <a:gd name="connsiteY16-1462" fmla="*/ 1069299 h 2533100"/>
              <a:gd name="connsiteX0-1463" fmla="*/ 0 w 2585764"/>
              <a:gd name="connsiteY0-1464" fmla="*/ 1069299 h 2533100"/>
              <a:gd name="connsiteX1-1465" fmla="*/ 0 w 2585764"/>
              <a:gd name="connsiteY1-1466" fmla="*/ 1069299 h 2533100"/>
              <a:gd name="connsiteX2-1467" fmla="*/ 1292905 w 2585764"/>
              <a:gd name="connsiteY2-1468" fmla="*/ 0 h 2533100"/>
              <a:gd name="connsiteX3-1469" fmla="*/ 1292860 w 2585764"/>
              <a:gd name="connsiteY3-1470" fmla="*/ 36 h 2533100"/>
              <a:gd name="connsiteX4-1471" fmla="*/ 2585764 w 2585764"/>
              <a:gd name="connsiteY4-1472" fmla="*/ 1069335 h 2533100"/>
              <a:gd name="connsiteX5-1473" fmla="*/ 2585720 w 2585764"/>
              <a:gd name="connsiteY5-1474" fmla="*/ 1069298 h 2533100"/>
              <a:gd name="connsiteX6-1475" fmla="*/ 2585720 w 2585764"/>
              <a:gd name="connsiteY6-1476" fmla="*/ 1069298 h 2533100"/>
              <a:gd name="connsiteX7-1477" fmla="*/ 1939290 w 2585764"/>
              <a:gd name="connsiteY7-1478" fmla="*/ 1069298 h 2533100"/>
              <a:gd name="connsiteX8-1479" fmla="*/ 1939290 w 2585764"/>
              <a:gd name="connsiteY8-1480" fmla="*/ 1069298 h 2533100"/>
              <a:gd name="connsiteX9-1481" fmla="*/ 1939290 w 2585764"/>
              <a:gd name="connsiteY9-1482" fmla="*/ 2533100 h 2533100"/>
              <a:gd name="connsiteX10-1483" fmla="*/ 1939290 w 2585764"/>
              <a:gd name="connsiteY10-1484" fmla="*/ 2533051 h 2533100"/>
              <a:gd name="connsiteX11-1485" fmla="*/ 646430 w 2585764"/>
              <a:gd name="connsiteY11-1486" fmla="*/ 2533051 h 2533100"/>
              <a:gd name="connsiteX12-1487" fmla="*/ 646430 w 2585764"/>
              <a:gd name="connsiteY12-1488" fmla="*/ 2533051 h 2533100"/>
              <a:gd name="connsiteX13-1489" fmla="*/ 646430 w 2585764"/>
              <a:gd name="connsiteY13-1490" fmla="*/ 1069249 h 2533100"/>
              <a:gd name="connsiteX14-1491" fmla="*/ 646430 w 2585764"/>
              <a:gd name="connsiteY14-1492" fmla="*/ 1069298 h 2533100"/>
              <a:gd name="connsiteX15-1493" fmla="*/ 0 w 2585764"/>
              <a:gd name="connsiteY15-1494" fmla="*/ 1069298 h 2533100"/>
              <a:gd name="connsiteX16-1495" fmla="*/ 0 w 2585764"/>
              <a:gd name="connsiteY16-1496" fmla="*/ 1069299 h 2533100"/>
              <a:gd name="connsiteX0-1497" fmla="*/ 0 w 2585764"/>
              <a:gd name="connsiteY0-1498" fmla="*/ 1069299 h 2533100"/>
              <a:gd name="connsiteX1-1499" fmla="*/ 0 w 2585764"/>
              <a:gd name="connsiteY1-1500" fmla="*/ 1069299 h 2533100"/>
              <a:gd name="connsiteX2-1501" fmla="*/ 1292905 w 2585764"/>
              <a:gd name="connsiteY2-1502" fmla="*/ 0 h 2533100"/>
              <a:gd name="connsiteX3-1503" fmla="*/ 1292860 w 2585764"/>
              <a:gd name="connsiteY3-1504" fmla="*/ 36 h 2533100"/>
              <a:gd name="connsiteX4-1505" fmla="*/ 2585764 w 2585764"/>
              <a:gd name="connsiteY4-1506" fmla="*/ 1069335 h 2533100"/>
              <a:gd name="connsiteX5-1507" fmla="*/ 2585720 w 2585764"/>
              <a:gd name="connsiteY5-1508" fmla="*/ 1069298 h 2533100"/>
              <a:gd name="connsiteX6-1509" fmla="*/ 2585720 w 2585764"/>
              <a:gd name="connsiteY6-1510" fmla="*/ 1069298 h 2533100"/>
              <a:gd name="connsiteX7-1511" fmla="*/ 1939290 w 2585764"/>
              <a:gd name="connsiteY7-1512" fmla="*/ 1069298 h 2533100"/>
              <a:gd name="connsiteX8-1513" fmla="*/ 1939290 w 2585764"/>
              <a:gd name="connsiteY8-1514" fmla="*/ 1069298 h 2533100"/>
              <a:gd name="connsiteX9-1515" fmla="*/ 1939290 w 2585764"/>
              <a:gd name="connsiteY9-1516" fmla="*/ 2533100 h 2533100"/>
              <a:gd name="connsiteX10-1517" fmla="*/ 1939290 w 2585764"/>
              <a:gd name="connsiteY10-1518" fmla="*/ 2533051 h 2533100"/>
              <a:gd name="connsiteX11-1519" fmla="*/ 646430 w 2585764"/>
              <a:gd name="connsiteY11-1520" fmla="*/ 2533051 h 2533100"/>
              <a:gd name="connsiteX12-1521" fmla="*/ 646430 w 2585764"/>
              <a:gd name="connsiteY12-1522" fmla="*/ 2533051 h 2533100"/>
              <a:gd name="connsiteX13-1523" fmla="*/ 646430 w 2585764"/>
              <a:gd name="connsiteY13-1524" fmla="*/ 1069249 h 2533100"/>
              <a:gd name="connsiteX14-1525" fmla="*/ 646430 w 2585764"/>
              <a:gd name="connsiteY14-1526" fmla="*/ 1069298 h 2533100"/>
              <a:gd name="connsiteX15-1527" fmla="*/ 0 w 2585764"/>
              <a:gd name="connsiteY15-1528" fmla="*/ 1069298 h 2533100"/>
              <a:gd name="connsiteX16-1529" fmla="*/ 0 w 2585764"/>
              <a:gd name="connsiteY16-1530" fmla="*/ 1069299 h 2533100"/>
              <a:gd name="connsiteX0-1531" fmla="*/ 0 w 2585764"/>
              <a:gd name="connsiteY0-1532" fmla="*/ 1069299 h 2533100"/>
              <a:gd name="connsiteX1-1533" fmla="*/ 0 w 2585764"/>
              <a:gd name="connsiteY1-1534" fmla="*/ 1069299 h 2533100"/>
              <a:gd name="connsiteX2-1535" fmla="*/ 1292905 w 2585764"/>
              <a:gd name="connsiteY2-1536" fmla="*/ 0 h 2533100"/>
              <a:gd name="connsiteX3-1537" fmla="*/ 1292860 w 2585764"/>
              <a:gd name="connsiteY3-1538" fmla="*/ 36 h 2533100"/>
              <a:gd name="connsiteX4-1539" fmla="*/ 2585764 w 2585764"/>
              <a:gd name="connsiteY4-1540" fmla="*/ 1069335 h 2533100"/>
              <a:gd name="connsiteX5-1541" fmla="*/ 2585720 w 2585764"/>
              <a:gd name="connsiteY5-1542" fmla="*/ 1069298 h 2533100"/>
              <a:gd name="connsiteX6-1543" fmla="*/ 2585720 w 2585764"/>
              <a:gd name="connsiteY6-1544" fmla="*/ 1069298 h 2533100"/>
              <a:gd name="connsiteX7-1545" fmla="*/ 1939290 w 2585764"/>
              <a:gd name="connsiteY7-1546" fmla="*/ 1069298 h 2533100"/>
              <a:gd name="connsiteX8-1547" fmla="*/ 1939290 w 2585764"/>
              <a:gd name="connsiteY8-1548" fmla="*/ 1069298 h 2533100"/>
              <a:gd name="connsiteX9-1549" fmla="*/ 1939290 w 2585764"/>
              <a:gd name="connsiteY9-1550" fmla="*/ 2533100 h 2533100"/>
              <a:gd name="connsiteX10-1551" fmla="*/ 1939290 w 2585764"/>
              <a:gd name="connsiteY10-1552" fmla="*/ 2533051 h 2533100"/>
              <a:gd name="connsiteX11-1553" fmla="*/ 646430 w 2585764"/>
              <a:gd name="connsiteY11-1554" fmla="*/ 2533051 h 2533100"/>
              <a:gd name="connsiteX12-1555" fmla="*/ 646430 w 2585764"/>
              <a:gd name="connsiteY12-1556" fmla="*/ 2533051 h 2533100"/>
              <a:gd name="connsiteX13-1557" fmla="*/ 646430 w 2585764"/>
              <a:gd name="connsiteY13-1558" fmla="*/ 1069249 h 2533100"/>
              <a:gd name="connsiteX14-1559" fmla="*/ 646430 w 2585764"/>
              <a:gd name="connsiteY14-1560" fmla="*/ 1069298 h 2533100"/>
              <a:gd name="connsiteX15-1561" fmla="*/ 0 w 2585764"/>
              <a:gd name="connsiteY15-1562" fmla="*/ 1069298 h 2533100"/>
              <a:gd name="connsiteX16-1563" fmla="*/ 0 w 2585764"/>
              <a:gd name="connsiteY16-1564" fmla="*/ 1069299 h 2533100"/>
              <a:gd name="connsiteX0-1565" fmla="*/ 0 w 2585764"/>
              <a:gd name="connsiteY0-1566" fmla="*/ 1069299 h 2533100"/>
              <a:gd name="connsiteX1-1567" fmla="*/ 0 w 2585764"/>
              <a:gd name="connsiteY1-1568" fmla="*/ 1069299 h 2533100"/>
              <a:gd name="connsiteX2-1569" fmla="*/ 1292905 w 2585764"/>
              <a:gd name="connsiteY2-1570" fmla="*/ 0 h 2533100"/>
              <a:gd name="connsiteX3-1571" fmla="*/ 1292860 w 2585764"/>
              <a:gd name="connsiteY3-1572" fmla="*/ 36 h 2533100"/>
              <a:gd name="connsiteX4-1573" fmla="*/ 2585764 w 2585764"/>
              <a:gd name="connsiteY4-1574" fmla="*/ 1069335 h 2533100"/>
              <a:gd name="connsiteX5-1575" fmla="*/ 2585720 w 2585764"/>
              <a:gd name="connsiteY5-1576" fmla="*/ 1069298 h 2533100"/>
              <a:gd name="connsiteX6-1577" fmla="*/ 2585720 w 2585764"/>
              <a:gd name="connsiteY6-1578" fmla="*/ 1069298 h 2533100"/>
              <a:gd name="connsiteX7-1579" fmla="*/ 1939290 w 2585764"/>
              <a:gd name="connsiteY7-1580" fmla="*/ 1069298 h 2533100"/>
              <a:gd name="connsiteX8-1581" fmla="*/ 1939290 w 2585764"/>
              <a:gd name="connsiteY8-1582" fmla="*/ 1069298 h 2533100"/>
              <a:gd name="connsiteX9-1583" fmla="*/ 1939290 w 2585764"/>
              <a:gd name="connsiteY9-1584" fmla="*/ 2533100 h 2533100"/>
              <a:gd name="connsiteX10-1585" fmla="*/ 1939290 w 2585764"/>
              <a:gd name="connsiteY10-1586" fmla="*/ 2533051 h 2533100"/>
              <a:gd name="connsiteX11-1587" fmla="*/ 646430 w 2585764"/>
              <a:gd name="connsiteY11-1588" fmla="*/ 2533051 h 2533100"/>
              <a:gd name="connsiteX12-1589" fmla="*/ 646430 w 2585764"/>
              <a:gd name="connsiteY12-1590" fmla="*/ 2533051 h 2533100"/>
              <a:gd name="connsiteX13-1591" fmla="*/ 646430 w 2585764"/>
              <a:gd name="connsiteY13-1592" fmla="*/ 1069249 h 2533100"/>
              <a:gd name="connsiteX14-1593" fmla="*/ 646430 w 2585764"/>
              <a:gd name="connsiteY14-1594" fmla="*/ 1069298 h 2533100"/>
              <a:gd name="connsiteX15-1595" fmla="*/ 0 w 2585764"/>
              <a:gd name="connsiteY15-1596" fmla="*/ 1069298 h 2533100"/>
              <a:gd name="connsiteX16-1597" fmla="*/ 0 w 2585764"/>
              <a:gd name="connsiteY16-1598" fmla="*/ 1069299 h 2533100"/>
              <a:gd name="connsiteX0-1599" fmla="*/ 0 w 2585764"/>
              <a:gd name="connsiteY0-1600" fmla="*/ 1069299 h 2533100"/>
              <a:gd name="connsiteX1-1601" fmla="*/ 0 w 2585764"/>
              <a:gd name="connsiteY1-1602" fmla="*/ 1069299 h 2533100"/>
              <a:gd name="connsiteX2-1603" fmla="*/ 1292905 w 2585764"/>
              <a:gd name="connsiteY2-1604" fmla="*/ 0 h 2533100"/>
              <a:gd name="connsiteX3-1605" fmla="*/ 1292860 w 2585764"/>
              <a:gd name="connsiteY3-1606" fmla="*/ 36 h 2533100"/>
              <a:gd name="connsiteX4-1607" fmla="*/ 2585764 w 2585764"/>
              <a:gd name="connsiteY4-1608" fmla="*/ 1069335 h 2533100"/>
              <a:gd name="connsiteX5-1609" fmla="*/ 2585720 w 2585764"/>
              <a:gd name="connsiteY5-1610" fmla="*/ 1069298 h 2533100"/>
              <a:gd name="connsiteX6-1611" fmla="*/ 2585720 w 2585764"/>
              <a:gd name="connsiteY6-1612" fmla="*/ 1069298 h 2533100"/>
              <a:gd name="connsiteX7-1613" fmla="*/ 1939290 w 2585764"/>
              <a:gd name="connsiteY7-1614" fmla="*/ 1069298 h 2533100"/>
              <a:gd name="connsiteX8-1615" fmla="*/ 1939290 w 2585764"/>
              <a:gd name="connsiteY8-1616" fmla="*/ 1069298 h 2533100"/>
              <a:gd name="connsiteX9-1617" fmla="*/ 1939290 w 2585764"/>
              <a:gd name="connsiteY9-1618" fmla="*/ 2533100 h 2533100"/>
              <a:gd name="connsiteX10-1619" fmla="*/ 1939290 w 2585764"/>
              <a:gd name="connsiteY10-1620" fmla="*/ 2533051 h 2533100"/>
              <a:gd name="connsiteX11-1621" fmla="*/ 646430 w 2585764"/>
              <a:gd name="connsiteY11-1622" fmla="*/ 2533051 h 2533100"/>
              <a:gd name="connsiteX12-1623" fmla="*/ 646430 w 2585764"/>
              <a:gd name="connsiteY12-1624" fmla="*/ 2533051 h 2533100"/>
              <a:gd name="connsiteX13-1625" fmla="*/ 646430 w 2585764"/>
              <a:gd name="connsiteY13-1626" fmla="*/ 1069249 h 2533100"/>
              <a:gd name="connsiteX14-1627" fmla="*/ 646430 w 2585764"/>
              <a:gd name="connsiteY14-1628" fmla="*/ 1069298 h 2533100"/>
              <a:gd name="connsiteX15-1629" fmla="*/ 0 w 2585764"/>
              <a:gd name="connsiteY15-1630" fmla="*/ 1069298 h 2533100"/>
              <a:gd name="connsiteX16-1631" fmla="*/ 0 w 2585764"/>
              <a:gd name="connsiteY16-1632" fmla="*/ 1069299 h 2533100"/>
              <a:gd name="connsiteX0-1633" fmla="*/ 0 w 2585764"/>
              <a:gd name="connsiteY0-1634" fmla="*/ 1069299 h 2533100"/>
              <a:gd name="connsiteX1-1635" fmla="*/ 0 w 2585764"/>
              <a:gd name="connsiteY1-1636" fmla="*/ 1069299 h 2533100"/>
              <a:gd name="connsiteX2-1637" fmla="*/ 1292905 w 2585764"/>
              <a:gd name="connsiteY2-1638" fmla="*/ 0 h 2533100"/>
              <a:gd name="connsiteX3-1639" fmla="*/ 1292860 w 2585764"/>
              <a:gd name="connsiteY3-1640" fmla="*/ 36 h 2533100"/>
              <a:gd name="connsiteX4-1641" fmla="*/ 2585764 w 2585764"/>
              <a:gd name="connsiteY4-1642" fmla="*/ 1069335 h 2533100"/>
              <a:gd name="connsiteX5-1643" fmla="*/ 2585720 w 2585764"/>
              <a:gd name="connsiteY5-1644" fmla="*/ 1069298 h 2533100"/>
              <a:gd name="connsiteX6-1645" fmla="*/ 2585720 w 2585764"/>
              <a:gd name="connsiteY6-1646" fmla="*/ 1069298 h 2533100"/>
              <a:gd name="connsiteX7-1647" fmla="*/ 1939290 w 2585764"/>
              <a:gd name="connsiteY7-1648" fmla="*/ 1069298 h 2533100"/>
              <a:gd name="connsiteX8-1649" fmla="*/ 1939290 w 2585764"/>
              <a:gd name="connsiteY8-1650" fmla="*/ 1069298 h 2533100"/>
              <a:gd name="connsiteX9-1651" fmla="*/ 1939290 w 2585764"/>
              <a:gd name="connsiteY9-1652" fmla="*/ 2533100 h 2533100"/>
              <a:gd name="connsiteX10-1653" fmla="*/ 1939290 w 2585764"/>
              <a:gd name="connsiteY10-1654" fmla="*/ 2533051 h 2533100"/>
              <a:gd name="connsiteX11-1655" fmla="*/ 646430 w 2585764"/>
              <a:gd name="connsiteY11-1656" fmla="*/ 2533051 h 2533100"/>
              <a:gd name="connsiteX12-1657" fmla="*/ 646430 w 2585764"/>
              <a:gd name="connsiteY12-1658" fmla="*/ 2533051 h 2533100"/>
              <a:gd name="connsiteX13-1659" fmla="*/ 646430 w 2585764"/>
              <a:gd name="connsiteY13-1660" fmla="*/ 1069249 h 2533100"/>
              <a:gd name="connsiteX14-1661" fmla="*/ 646430 w 2585764"/>
              <a:gd name="connsiteY14-1662" fmla="*/ 1069298 h 2533100"/>
              <a:gd name="connsiteX15-1663" fmla="*/ 0 w 2585764"/>
              <a:gd name="connsiteY15-1664" fmla="*/ 1069298 h 2533100"/>
              <a:gd name="connsiteX16-1665" fmla="*/ 0 w 2585764"/>
              <a:gd name="connsiteY16-1666" fmla="*/ 1069299 h 2533100"/>
              <a:gd name="connsiteX0-1667" fmla="*/ 0 w 2585764"/>
              <a:gd name="connsiteY0-1668" fmla="*/ 1069299 h 2533100"/>
              <a:gd name="connsiteX1-1669" fmla="*/ 0 w 2585764"/>
              <a:gd name="connsiteY1-1670" fmla="*/ 1069299 h 2533100"/>
              <a:gd name="connsiteX2-1671" fmla="*/ 1292905 w 2585764"/>
              <a:gd name="connsiteY2-1672" fmla="*/ 0 h 2533100"/>
              <a:gd name="connsiteX3-1673" fmla="*/ 1292860 w 2585764"/>
              <a:gd name="connsiteY3-1674" fmla="*/ 36 h 2533100"/>
              <a:gd name="connsiteX4-1675" fmla="*/ 2585764 w 2585764"/>
              <a:gd name="connsiteY4-1676" fmla="*/ 1069335 h 2533100"/>
              <a:gd name="connsiteX5-1677" fmla="*/ 2585720 w 2585764"/>
              <a:gd name="connsiteY5-1678" fmla="*/ 1069298 h 2533100"/>
              <a:gd name="connsiteX6-1679" fmla="*/ 2585720 w 2585764"/>
              <a:gd name="connsiteY6-1680" fmla="*/ 1069298 h 2533100"/>
              <a:gd name="connsiteX7-1681" fmla="*/ 1939290 w 2585764"/>
              <a:gd name="connsiteY7-1682" fmla="*/ 1069298 h 2533100"/>
              <a:gd name="connsiteX8-1683" fmla="*/ 1939290 w 2585764"/>
              <a:gd name="connsiteY8-1684" fmla="*/ 1069298 h 2533100"/>
              <a:gd name="connsiteX9-1685" fmla="*/ 1939290 w 2585764"/>
              <a:gd name="connsiteY9-1686" fmla="*/ 2533100 h 2533100"/>
              <a:gd name="connsiteX10-1687" fmla="*/ 1939290 w 2585764"/>
              <a:gd name="connsiteY10-1688" fmla="*/ 2533051 h 2533100"/>
              <a:gd name="connsiteX11-1689" fmla="*/ 646430 w 2585764"/>
              <a:gd name="connsiteY11-1690" fmla="*/ 2533051 h 2533100"/>
              <a:gd name="connsiteX12-1691" fmla="*/ 646430 w 2585764"/>
              <a:gd name="connsiteY12-1692" fmla="*/ 2533051 h 2533100"/>
              <a:gd name="connsiteX13-1693" fmla="*/ 646430 w 2585764"/>
              <a:gd name="connsiteY13-1694" fmla="*/ 1069249 h 2533100"/>
              <a:gd name="connsiteX14-1695" fmla="*/ 646430 w 2585764"/>
              <a:gd name="connsiteY14-1696" fmla="*/ 1069298 h 2533100"/>
              <a:gd name="connsiteX15-1697" fmla="*/ 0 w 2585764"/>
              <a:gd name="connsiteY15-1698" fmla="*/ 1069298 h 2533100"/>
              <a:gd name="connsiteX16-1699" fmla="*/ 23342 w 2585764"/>
              <a:gd name="connsiteY16-1700" fmla="*/ 1060893 h 2533100"/>
              <a:gd name="connsiteX0-1701" fmla="*/ 23342 w 2585764"/>
              <a:gd name="connsiteY0-1702" fmla="*/ 1060893 h 2533100"/>
              <a:gd name="connsiteX1-1703" fmla="*/ 0 w 2585764"/>
              <a:gd name="connsiteY1-1704" fmla="*/ 1069299 h 2533100"/>
              <a:gd name="connsiteX2-1705" fmla="*/ 1292905 w 2585764"/>
              <a:gd name="connsiteY2-1706" fmla="*/ 0 h 2533100"/>
              <a:gd name="connsiteX3-1707" fmla="*/ 1292860 w 2585764"/>
              <a:gd name="connsiteY3-1708" fmla="*/ 36 h 2533100"/>
              <a:gd name="connsiteX4-1709" fmla="*/ 2585764 w 2585764"/>
              <a:gd name="connsiteY4-1710" fmla="*/ 1069335 h 2533100"/>
              <a:gd name="connsiteX5-1711" fmla="*/ 2585720 w 2585764"/>
              <a:gd name="connsiteY5-1712" fmla="*/ 1069298 h 2533100"/>
              <a:gd name="connsiteX6-1713" fmla="*/ 2585720 w 2585764"/>
              <a:gd name="connsiteY6-1714" fmla="*/ 1069298 h 2533100"/>
              <a:gd name="connsiteX7-1715" fmla="*/ 1939290 w 2585764"/>
              <a:gd name="connsiteY7-1716" fmla="*/ 1069298 h 2533100"/>
              <a:gd name="connsiteX8-1717" fmla="*/ 1939290 w 2585764"/>
              <a:gd name="connsiteY8-1718" fmla="*/ 1069298 h 2533100"/>
              <a:gd name="connsiteX9-1719" fmla="*/ 1939290 w 2585764"/>
              <a:gd name="connsiteY9-1720" fmla="*/ 2533100 h 2533100"/>
              <a:gd name="connsiteX10-1721" fmla="*/ 1939290 w 2585764"/>
              <a:gd name="connsiteY10-1722" fmla="*/ 2533051 h 2533100"/>
              <a:gd name="connsiteX11-1723" fmla="*/ 646430 w 2585764"/>
              <a:gd name="connsiteY11-1724" fmla="*/ 2533051 h 2533100"/>
              <a:gd name="connsiteX12-1725" fmla="*/ 646430 w 2585764"/>
              <a:gd name="connsiteY12-1726" fmla="*/ 2533051 h 2533100"/>
              <a:gd name="connsiteX13-1727" fmla="*/ 646430 w 2585764"/>
              <a:gd name="connsiteY13-1728" fmla="*/ 1069249 h 2533100"/>
              <a:gd name="connsiteX14-1729" fmla="*/ 646430 w 2585764"/>
              <a:gd name="connsiteY14-1730" fmla="*/ 1069298 h 2533100"/>
              <a:gd name="connsiteX15-1731" fmla="*/ 0 w 2585764"/>
              <a:gd name="connsiteY15-1732" fmla="*/ 1069298 h 2533100"/>
              <a:gd name="connsiteX16-1733" fmla="*/ 23342 w 2585764"/>
              <a:gd name="connsiteY16-1734" fmla="*/ 1060893 h 2533100"/>
              <a:gd name="connsiteX0-1735" fmla="*/ 23342 w 2585764"/>
              <a:gd name="connsiteY0-1736" fmla="*/ 1060893 h 2533100"/>
              <a:gd name="connsiteX1-1737" fmla="*/ 0 w 2585764"/>
              <a:gd name="connsiteY1-1738" fmla="*/ 1069299 h 2533100"/>
              <a:gd name="connsiteX2-1739" fmla="*/ 1292905 w 2585764"/>
              <a:gd name="connsiteY2-1740" fmla="*/ 0 h 2533100"/>
              <a:gd name="connsiteX3-1741" fmla="*/ 1292860 w 2585764"/>
              <a:gd name="connsiteY3-1742" fmla="*/ 36 h 2533100"/>
              <a:gd name="connsiteX4-1743" fmla="*/ 2585764 w 2585764"/>
              <a:gd name="connsiteY4-1744" fmla="*/ 1069335 h 2533100"/>
              <a:gd name="connsiteX5-1745" fmla="*/ 2585720 w 2585764"/>
              <a:gd name="connsiteY5-1746" fmla="*/ 1069298 h 2533100"/>
              <a:gd name="connsiteX6-1747" fmla="*/ 2585720 w 2585764"/>
              <a:gd name="connsiteY6-1748" fmla="*/ 1069298 h 2533100"/>
              <a:gd name="connsiteX7-1749" fmla="*/ 1939290 w 2585764"/>
              <a:gd name="connsiteY7-1750" fmla="*/ 1069298 h 2533100"/>
              <a:gd name="connsiteX8-1751" fmla="*/ 1939290 w 2585764"/>
              <a:gd name="connsiteY8-1752" fmla="*/ 1069298 h 2533100"/>
              <a:gd name="connsiteX9-1753" fmla="*/ 1939290 w 2585764"/>
              <a:gd name="connsiteY9-1754" fmla="*/ 2533100 h 2533100"/>
              <a:gd name="connsiteX10-1755" fmla="*/ 1939290 w 2585764"/>
              <a:gd name="connsiteY10-1756" fmla="*/ 2533051 h 2533100"/>
              <a:gd name="connsiteX11-1757" fmla="*/ 646430 w 2585764"/>
              <a:gd name="connsiteY11-1758" fmla="*/ 2533051 h 2533100"/>
              <a:gd name="connsiteX12-1759" fmla="*/ 646430 w 2585764"/>
              <a:gd name="connsiteY12-1760" fmla="*/ 2533051 h 2533100"/>
              <a:gd name="connsiteX13-1761" fmla="*/ 646430 w 2585764"/>
              <a:gd name="connsiteY13-1762" fmla="*/ 1069249 h 2533100"/>
              <a:gd name="connsiteX14-1763" fmla="*/ 646430 w 2585764"/>
              <a:gd name="connsiteY14-1764" fmla="*/ 1069298 h 2533100"/>
              <a:gd name="connsiteX15-1765" fmla="*/ 0 w 2585764"/>
              <a:gd name="connsiteY15-1766" fmla="*/ 1069298 h 2533100"/>
              <a:gd name="connsiteX16-1767" fmla="*/ 23342 w 2585764"/>
              <a:gd name="connsiteY16-1768" fmla="*/ 1060893 h 2533100"/>
              <a:gd name="connsiteX0-1769" fmla="*/ 23342 w 2585764"/>
              <a:gd name="connsiteY0-1770" fmla="*/ 1060893 h 2533100"/>
              <a:gd name="connsiteX1-1771" fmla="*/ 0 w 2585764"/>
              <a:gd name="connsiteY1-1772" fmla="*/ 1069299 h 2533100"/>
              <a:gd name="connsiteX2-1773" fmla="*/ 1292905 w 2585764"/>
              <a:gd name="connsiteY2-1774" fmla="*/ 0 h 2533100"/>
              <a:gd name="connsiteX3-1775" fmla="*/ 1292860 w 2585764"/>
              <a:gd name="connsiteY3-1776" fmla="*/ 36 h 2533100"/>
              <a:gd name="connsiteX4-1777" fmla="*/ 2585764 w 2585764"/>
              <a:gd name="connsiteY4-1778" fmla="*/ 1069335 h 2533100"/>
              <a:gd name="connsiteX5-1779" fmla="*/ 2585720 w 2585764"/>
              <a:gd name="connsiteY5-1780" fmla="*/ 1069298 h 2533100"/>
              <a:gd name="connsiteX6-1781" fmla="*/ 2585720 w 2585764"/>
              <a:gd name="connsiteY6-1782" fmla="*/ 1069298 h 2533100"/>
              <a:gd name="connsiteX7-1783" fmla="*/ 1939290 w 2585764"/>
              <a:gd name="connsiteY7-1784" fmla="*/ 1069298 h 2533100"/>
              <a:gd name="connsiteX8-1785" fmla="*/ 1939290 w 2585764"/>
              <a:gd name="connsiteY8-1786" fmla="*/ 1069298 h 2533100"/>
              <a:gd name="connsiteX9-1787" fmla="*/ 1939290 w 2585764"/>
              <a:gd name="connsiteY9-1788" fmla="*/ 2533100 h 2533100"/>
              <a:gd name="connsiteX10-1789" fmla="*/ 1939290 w 2585764"/>
              <a:gd name="connsiteY10-1790" fmla="*/ 2533051 h 2533100"/>
              <a:gd name="connsiteX11-1791" fmla="*/ 646430 w 2585764"/>
              <a:gd name="connsiteY11-1792" fmla="*/ 2533051 h 2533100"/>
              <a:gd name="connsiteX12-1793" fmla="*/ 646430 w 2585764"/>
              <a:gd name="connsiteY12-1794" fmla="*/ 2533051 h 2533100"/>
              <a:gd name="connsiteX13-1795" fmla="*/ 646430 w 2585764"/>
              <a:gd name="connsiteY13-1796" fmla="*/ 1069249 h 2533100"/>
              <a:gd name="connsiteX14-1797" fmla="*/ 646430 w 2585764"/>
              <a:gd name="connsiteY14-1798" fmla="*/ 1069298 h 2533100"/>
              <a:gd name="connsiteX15-1799" fmla="*/ 0 w 2585764"/>
              <a:gd name="connsiteY15-1800" fmla="*/ 1069298 h 2533100"/>
              <a:gd name="connsiteX16-1801" fmla="*/ 23342 w 2585764"/>
              <a:gd name="connsiteY16-1802" fmla="*/ 1060893 h 2533100"/>
              <a:gd name="connsiteX0-1803" fmla="*/ 23342 w 2585764"/>
              <a:gd name="connsiteY0-1804" fmla="*/ 1060893 h 2533100"/>
              <a:gd name="connsiteX1-1805" fmla="*/ 27197 w 2585764"/>
              <a:gd name="connsiteY1-1806" fmla="*/ 1046805 h 2533100"/>
              <a:gd name="connsiteX2-1807" fmla="*/ 1292905 w 2585764"/>
              <a:gd name="connsiteY2-1808" fmla="*/ 0 h 2533100"/>
              <a:gd name="connsiteX3-1809" fmla="*/ 1292860 w 2585764"/>
              <a:gd name="connsiteY3-1810" fmla="*/ 36 h 2533100"/>
              <a:gd name="connsiteX4-1811" fmla="*/ 2585764 w 2585764"/>
              <a:gd name="connsiteY4-1812" fmla="*/ 1069335 h 2533100"/>
              <a:gd name="connsiteX5-1813" fmla="*/ 2585720 w 2585764"/>
              <a:gd name="connsiteY5-1814" fmla="*/ 1069298 h 2533100"/>
              <a:gd name="connsiteX6-1815" fmla="*/ 2585720 w 2585764"/>
              <a:gd name="connsiteY6-1816" fmla="*/ 1069298 h 2533100"/>
              <a:gd name="connsiteX7-1817" fmla="*/ 1939290 w 2585764"/>
              <a:gd name="connsiteY7-1818" fmla="*/ 1069298 h 2533100"/>
              <a:gd name="connsiteX8-1819" fmla="*/ 1939290 w 2585764"/>
              <a:gd name="connsiteY8-1820" fmla="*/ 1069298 h 2533100"/>
              <a:gd name="connsiteX9-1821" fmla="*/ 1939290 w 2585764"/>
              <a:gd name="connsiteY9-1822" fmla="*/ 2533100 h 2533100"/>
              <a:gd name="connsiteX10-1823" fmla="*/ 1939290 w 2585764"/>
              <a:gd name="connsiteY10-1824" fmla="*/ 2533051 h 2533100"/>
              <a:gd name="connsiteX11-1825" fmla="*/ 646430 w 2585764"/>
              <a:gd name="connsiteY11-1826" fmla="*/ 2533051 h 2533100"/>
              <a:gd name="connsiteX12-1827" fmla="*/ 646430 w 2585764"/>
              <a:gd name="connsiteY12-1828" fmla="*/ 2533051 h 2533100"/>
              <a:gd name="connsiteX13-1829" fmla="*/ 646430 w 2585764"/>
              <a:gd name="connsiteY13-1830" fmla="*/ 1069249 h 2533100"/>
              <a:gd name="connsiteX14-1831" fmla="*/ 646430 w 2585764"/>
              <a:gd name="connsiteY14-1832" fmla="*/ 1069298 h 2533100"/>
              <a:gd name="connsiteX15-1833" fmla="*/ 0 w 2585764"/>
              <a:gd name="connsiteY15-1834" fmla="*/ 1069298 h 2533100"/>
              <a:gd name="connsiteX16-1835" fmla="*/ 23342 w 2585764"/>
              <a:gd name="connsiteY16-1836" fmla="*/ 1060893 h 2533100"/>
              <a:gd name="connsiteX0-1837" fmla="*/ 23342 w 2585764"/>
              <a:gd name="connsiteY0-1838" fmla="*/ 1060893 h 2533100"/>
              <a:gd name="connsiteX1-1839" fmla="*/ 27197 w 2585764"/>
              <a:gd name="connsiteY1-1840" fmla="*/ 1046805 h 2533100"/>
              <a:gd name="connsiteX2-1841" fmla="*/ 1292905 w 2585764"/>
              <a:gd name="connsiteY2-1842" fmla="*/ 0 h 2533100"/>
              <a:gd name="connsiteX3-1843" fmla="*/ 1292860 w 2585764"/>
              <a:gd name="connsiteY3-1844" fmla="*/ 36 h 2533100"/>
              <a:gd name="connsiteX4-1845" fmla="*/ 2585764 w 2585764"/>
              <a:gd name="connsiteY4-1846" fmla="*/ 1069335 h 2533100"/>
              <a:gd name="connsiteX5-1847" fmla="*/ 2585720 w 2585764"/>
              <a:gd name="connsiteY5-1848" fmla="*/ 1069298 h 2533100"/>
              <a:gd name="connsiteX6-1849" fmla="*/ 2585720 w 2585764"/>
              <a:gd name="connsiteY6-1850" fmla="*/ 1069298 h 2533100"/>
              <a:gd name="connsiteX7-1851" fmla="*/ 1939290 w 2585764"/>
              <a:gd name="connsiteY7-1852" fmla="*/ 1069298 h 2533100"/>
              <a:gd name="connsiteX8-1853" fmla="*/ 1939290 w 2585764"/>
              <a:gd name="connsiteY8-1854" fmla="*/ 1069298 h 2533100"/>
              <a:gd name="connsiteX9-1855" fmla="*/ 1939290 w 2585764"/>
              <a:gd name="connsiteY9-1856" fmla="*/ 2533100 h 2533100"/>
              <a:gd name="connsiteX10-1857" fmla="*/ 1939290 w 2585764"/>
              <a:gd name="connsiteY10-1858" fmla="*/ 2533051 h 2533100"/>
              <a:gd name="connsiteX11-1859" fmla="*/ 646430 w 2585764"/>
              <a:gd name="connsiteY11-1860" fmla="*/ 2533051 h 2533100"/>
              <a:gd name="connsiteX12-1861" fmla="*/ 646430 w 2585764"/>
              <a:gd name="connsiteY12-1862" fmla="*/ 2533051 h 2533100"/>
              <a:gd name="connsiteX13-1863" fmla="*/ 646430 w 2585764"/>
              <a:gd name="connsiteY13-1864" fmla="*/ 1069249 h 2533100"/>
              <a:gd name="connsiteX14-1865" fmla="*/ 646430 w 2585764"/>
              <a:gd name="connsiteY14-1866" fmla="*/ 1069298 h 2533100"/>
              <a:gd name="connsiteX15-1867" fmla="*/ 0 w 2585764"/>
              <a:gd name="connsiteY15-1868" fmla="*/ 1069298 h 2533100"/>
              <a:gd name="connsiteX16-1869" fmla="*/ 23342 w 2585764"/>
              <a:gd name="connsiteY16-1870" fmla="*/ 1060893 h 2533100"/>
              <a:gd name="connsiteX0-1871" fmla="*/ 23342 w 2585764"/>
              <a:gd name="connsiteY0-1872" fmla="*/ 1060893 h 2533100"/>
              <a:gd name="connsiteX1-1873" fmla="*/ 27197 w 2585764"/>
              <a:gd name="connsiteY1-1874" fmla="*/ 1046805 h 2533100"/>
              <a:gd name="connsiteX2-1875" fmla="*/ 1292905 w 2585764"/>
              <a:gd name="connsiteY2-1876" fmla="*/ 0 h 2533100"/>
              <a:gd name="connsiteX3-1877" fmla="*/ 1292860 w 2585764"/>
              <a:gd name="connsiteY3-1878" fmla="*/ 36 h 2533100"/>
              <a:gd name="connsiteX4-1879" fmla="*/ 2585764 w 2585764"/>
              <a:gd name="connsiteY4-1880" fmla="*/ 1069335 h 2533100"/>
              <a:gd name="connsiteX5-1881" fmla="*/ 2585720 w 2585764"/>
              <a:gd name="connsiteY5-1882" fmla="*/ 1069298 h 2533100"/>
              <a:gd name="connsiteX6-1883" fmla="*/ 2585720 w 2585764"/>
              <a:gd name="connsiteY6-1884" fmla="*/ 1069298 h 2533100"/>
              <a:gd name="connsiteX7-1885" fmla="*/ 1939290 w 2585764"/>
              <a:gd name="connsiteY7-1886" fmla="*/ 1069298 h 2533100"/>
              <a:gd name="connsiteX8-1887" fmla="*/ 1939290 w 2585764"/>
              <a:gd name="connsiteY8-1888" fmla="*/ 1069298 h 2533100"/>
              <a:gd name="connsiteX9-1889" fmla="*/ 1939290 w 2585764"/>
              <a:gd name="connsiteY9-1890" fmla="*/ 2533100 h 2533100"/>
              <a:gd name="connsiteX10-1891" fmla="*/ 1939290 w 2585764"/>
              <a:gd name="connsiteY10-1892" fmla="*/ 2533051 h 2533100"/>
              <a:gd name="connsiteX11-1893" fmla="*/ 646430 w 2585764"/>
              <a:gd name="connsiteY11-1894" fmla="*/ 2533051 h 2533100"/>
              <a:gd name="connsiteX12-1895" fmla="*/ 646430 w 2585764"/>
              <a:gd name="connsiteY12-1896" fmla="*/ 2533051 h 2533100"/>
              <a:gd name="connsiteX13-1897" fmla="*/ 646430 w 2585764"/>
              <a:gd name="connsiteY13-1898" fmla="*/ 1069249 h 2533100"/>
              <a:gd name="connsiteX14-1899" fmla="*/ 646430 w 2585764"/>
              <a:gd name="connsiteY14-1900" fmla="*/ 1069298 h 2533100"/>
              <a:gd name="connsiteX15-1901" fmla="*/ 0 w 2585764"/>
              <a:gd name="connsiteY15-1902" fmla="*/ 1069298 h 2533100"/>
              <a:gd name="connsiteX16-1903" fmla="*/ 23342 w 2585764"/>
              <a:gd name="connsiteY16-1904" fmla="*/ 1060893 h 2533100"/>
              <a:gd name="connsiteX0-1905" fmla="*/ 23342 w 2585764"/>
              <a:gd name="connsiteY0-1906" fmla="*/ 1060858 h 2533065"/>
              <a:gd name="connsiteX1-1907" fmla="*/ 27197 w 2585764"/>
              <a:gd name="connsiteY1-1908" fmla="*/ 1046770 h 2533065"/>
              <a:gd name="connsiteX2-1909" fmla="*/ 1284810 w 2585764"/>
              <a:gd name="connsiteY2-1910" fmla="*/ 6659 h 2533065"/>
              <a:gd name="connsiteX3-1911" fmla="*/ 1292860 w 2585764"/>
              <a:gd name="connsiteY3-1912" fmla="*/ 1 h 2533065"/>
              <a:gd name="connsiteX4-1913" fmla="*/ 2585764 w 2585764"/>
              <a:gd name="connsiteY4-1914" fmla="*/ 1069300 h 2533065"/>
              <a:gd name="connsiteX5-1915" fmla="*/ 2585720 w 2585764"/>
              <a:gd name="connsiteY5-1916" fmla="*/ 1069263 h 2533065"/>
              <a:gd name="connsiteX6-1917" fmla="*/ 2585720 w 2585764"/>
              <a:gd name="connsiteY6-1918" fmla="*/ 1069263 h 2533065"/>
              <a:gd name="connsiteX7-1919" fmla="*/ 1939290 w 2585764"/>
              <a:gd name="connsiteY7-1920" fmla="*/ 1069263 h 2533065"/>
              <a:gd name="connsiteX8-1921" fmla="*/ 1939290 w 2585764"/>
              <a:gd name="connsiteY8-1922" fmla="*/ 1069263 h 2533065"/>
              <a:gd name="connsiteX9-1923" fmla="*/ 1939290 w 2585764"/>
              <a:gd name="connsiteY9-1924" fmla="*/ 2533065 h 2533065"/>
              <a:gd name="connsiteX10-1925" fmla="*/ 1939290 w 2585764"/>
              <a:gd name="connsiteY10-1926" fmla="*/ 2533016 h 2533065"/>
              <a:gd name="connsiteX11-1927" fmla="*/ 646430 w 2585764"/>
              <a:gd name="connsiteY11-1928" fmla="*/ 2533016 h 2533065"/>
              <a:gd name="connsiteX12-1929" fmla="*/ 646430 w 2585764"/>
              <a:gd name="connsiteY12-1930" fmla="*/ 2533016 h 2533065"/>
              <a:gd name="connsiteX13-1931" fmla="*/ 646430 w 2585764"/>
              <a:gd name="connsiteY13-1932" fmla="*/ 1069214 h 2533065"/>
              <a:gd name="connsiteX14-1933" fmla="*/ 646430 w 2585764"/>
              <a:gd name="connsiteY14-1934" fmla="*/ 1069263 h 2533065"/>
              <a:gd name="connsiteX15-1935" fmla="*/ 0 w 2585764"/>
              <a:gd name="connsiteY15-1936" fmla="*/ 1069263 h 2533065"/>
              <a:gd name="connsiteX16-1937" fmla="*/ 23342 w 2585764"/>
              <a:gd name="connsiteY16-1938" fmla="*/ 1060858 h 2533065"/>
              <a:gd name="connsiteX0-1939" fmla="*/ 23342 w 2585764"/>
              <a:gd name="connsiteY0-1940" fmla="*/ 1060857 h 2533064"/>
              <a:gd name="connsiteX1-1941" fmla="*/ 27197 w 2585764"/>
              <a:gd name="connsiteY1-1942" fmla="*/ 1046769 h 2533064"/>
              <a:gd name="connsiteX2-1943" fmla="*/ 1284810 w 2585764"/>
              <a:gd name="connsiteY2-1944" fmla="*/ 6658 h 2533064"/>
              <a:gd name="connsiteX3-1945" fmla="*/ 1292860 w 2585764"/>
              <a:gd name="connsiteY3-1946" fmla="*/ 0 h 2533064"/>
              <a:gd name="connsiteX4-1947" fmla="*/ 2585764 w 2585764"/>
              <a:gd name="connsiteY4-1948" fmla="*/ 1069299 h 2533064"/>
              <a:gd name="connsiteX5-1949" fmla="*/ 2585720 w 2585764"/>
              <a:gd name="connsiteY5-1950" fmla="*/ 1069262 h 2533064"/>
              <a:gd name="connsiteX6-1951" fmla="*/ 2585720 w 2585764"/>
              <a:gd name="connsiteY6-1952" fmla="*/ 1069262 h 2533064"/>
              <a:gd name="connsiteX7-1953" fmla="*/ 1939290 w 2585764"/>
              <a:gd name="connsiteY7-1954" fmla="*/ 1069262 h 2533064"/>
              <a:gd name="connsiteX8-1955" fmla="*/ 1939290 w 2585764"/>
              <a:gd name="connsiteY8-1956" fmla="*/ 1069262 h 2533064"/>
              <a:gd name="connsiteX9-1957" fmla="*/ 1939290 w 2585764"/>
              <a:gd name="connsiteY9-1958" fmla="*/ 2533064 h 2533064"/>
              <a:gd name="connsiteX10-1959" fmla="*/ 1939290 w 2585764"/>
              <a:gd name="connsiteY10-1960" fmla="*/ 2533015 h 2533064"/>
              <a:gd name="connsiteX11-1961" fmla="*/ 646430 w 2585764"/>
              <a:gd name="connsiteY11-1962" fmla="*/ 2533015 h 2533064"/>
              <a:gd name="connsiteX12-1963" fmla="*/ 646430 w 2585764"/>
              <a:gd name="connsiteY12-1964" fmla="*/ 2533015 h 2533064"/>
              <a:gd name="connsiteX13-1965" fmla="*/ 646430 w 2585764"/>
              <a:gd name="connsiteY13-1966" fmla="*/ 1069213 h 2533064"/>
              <a:gd name="connsiteX14-1967" fmla="*/ 646430 w 2585764"/>
              <a:gd name="connsiteY14-1968" fmla="*/ 1069262 h 2533064"/>
              <a:gd name="connsiteX15-1969" fmla="*/ 0 w 2585764"/>
              <a:gd name="connsiteY15-1970" fmla="*/ 1069262 h 2533064"/>
              <a:gd name="connsiteX16-1971" fmla="*/ 23342 w 2585764"/>
              <a:gd name="connsiteY16-1972" fmla="*/ 1060857 h 2533064"/>
              <a:gd name="connsiteX0-1973" fmla="*/ 23342 w 2585764"/>
              <a:gd name="connsiteY0-1974" fmla="*/ 1060857 h 2533064"/>
              <a:gd name="connsiteX1-1975" fmla="*/ 27197 w 2585764"/>
              <a:gd name="connsiteY1-1976" fmla="*/ 1046769 h 2533064"/>
              <a:gd name="connsiteX2-1977" fmla="*/ 1284810 w 2585764"/>
              <a:gd name="connsiteY2-1978" fmla="*/ 6658 h 2533064"/>
              <a:gd name="connsiteX3-1979" fmla="*/ 1292860 w 2585764"/>
              <a:gd name="connsiteY3-1980" fmla="*/ 0 h 2533064"/>
              <a:gd name="connsiteX4-1981" fmla="*/ 2585764 w 2585764"/>
              <a:gd name="connsiteY4-1982" fmla="*/ 1069299 h 2533064"/>
              <a:gd name="connsiteX5-1983" fmla="*/ 2585720 w 2585764"/>
              <a:gd name="connsiteY5-1984" fmla="*/ 1069262 h 2533064"/>
              <a:gd name="connsiteX6-1985" fmla="*/ 2585720 w 2585764"/>
              <a:gd name="connsiteY6-1986" fmla="*/ 1069262 h 2533064"/>
              <a:gd name="connsiteX7-1987" fmla="*/ 1939290 w 2585764"/>
              <a:gd name="connsiteY7-1988" fmla="*/ 1069262 h 2533064"/>
              <a:gd name="connsiteX8-1989" fmla="*/ 1939290 w 2585764"/>
              <a:gd name="connsiteY8-1990" fmla="*/ 1069262 h 2533064"/>
              <a:gd name="connsiteX9-1991" fmla="*/ 1939290 w 2585764"/>
              <a:gd name="connsiteY9-1992" fmla="*/ 2533064 h 2533064"/>
              <a:gd name="connsiteX10-1993" fmla="*/ 1939290 w 2585764"/>
              <a:gd name="connsiteY10-1994" fmla="*/ 2533015 h 2533064"/>
              <a:gd name="connsiteX11-1995" fmla="*/ 646430 w 2585764"/>
              <a:gd name="connsiteY11-1996" fmla="*/ 2533015 h 2533064"/>
              <a:gd name="connsiteX12-1997" fmla="*/ 646430 w 2585764"/>
              <a:gd name="connsiteY12-1998" fmla="*/ 2533015 h 2533064"/>
              <a:gd name="connsiteX13-1999" fmla="*/ 646430 w 2585764"/>
              <a:gd name="connsiteY13-2000" fmla="*/ 1069213 h 2533064"/>
              <a:gd name="connsiteX14-2001" fmla="*/ 646430 w 2585764"/>
              <a:gd name="connsiteY14-2002" fmla="*/ 1069262 h 2533064"/>
              <a:gd name="connsiteX15-2003" fmla="*/ 0 w 2585764"/>
              <a:gd name="connsiteY15-2004" fmla="*/ 1069262 h 2533064"/>
              <a:gd name="connsiteX16-2005" fmla="*/ 23342 w 2585764"/>
              <a:gd name="connsiteY16-2006" fmla="*/ 1060857 h 2533064"/>
              <a:gd name="connsiteX0-2007" fmla="*/ 23342 w 2585764"/>
              <a:gd name="connsiteY0-2008" fmla="*/ 1057227 h 2529434"/>
              <a:gd name="connsiteX1-2009" fmla="*/ 27197 w 2585764"/>
              <a:gd name="connsiteY1-2010" fmla="*/ 1043139 h 2529434"/>
              <a:gd name="connsiteX2-2011" fmla="*/ 1284810 w 2585764"/>
              <a:gd name="connsiteY2-2012" fmla="*/ 3028 h 2529434"/>
              <a:gd name="connsiteX3-2013" fmla="*/ 1300955 w 2585764"/>
              <a:gd name="connsiteY3-2014" fmla="*/ 3064 h 2529434"/>
              <a:gd name="connsiteX4-2015" fmla="*/ 2585764 w 2585764"/>
              <a:gd name="connsiteY4-2016" fmla="*/ 1065669 h 2529434"/>
              <a:gd name="connsiteX5-2017" fmla="*/ 2585720 w 2585764"/>
              <a:gd name="connsiteY5-2018" fmla="*/ 1065632 h 2529434"/>
              <a:gd name="connsiteX6-2019" fmla="*/ 2585720 w 2585764"/>
              <a:gd name="connsiteY6-2020" fmla="*/ 1065632 h 2529434"/>
              <a:gd name="connsiteX7-2021" fmla="*/ 1939290 w 2585764"/>
              <a:gd name="connsiteY7-2022" fmla="*/ 1065632 h 2529434"/>
              <a:gd name="connsiteX8-2023" fmla="*/ 1939290 w 2585764"/>
              <a:gd name="connsiteY8-2024" fmla="*/ 1065632 h 2529434"/>
              <a:gd name="connsiteX9-2025" fmla="*/ 1939290 w 2585764"/>
              <a:gd name="connsiteY9-2026" fmla="*/ 2529434 h 2529434"/>
              <a:gd name="connsiteX10-2027" fmla="*/ 1939290 w 2585764"/>
              <a:gd name="connsiteY10-2028" fmla="*/ 2529385 h 2529434"/>
              <a:gd name="connsiteX11-2029" fmla="*/ 646430 w 2585764"/>
              <a:gd name="connsiteY11-2030" fmla="*/ 2529385 h 2529434"/>
              <a:gd name="connsiteX12-2031" fmla="*/ 646430 w 2585764"/>
              <a:gd name="connsiteY12-2032" fmla="*/ 2529385 h 2529434"/>
              <a:gd name="connsiteX13-2033" fmla="*/ 646430 w 2585764"/>
              <a:gd name="connsiteY13-2034" fmla="*/ 1065583 h 2529434"/>
              <a:gd name="connsiteX14-2035" fmla="*/ 646430 w 2585764"/>
              <a:gd name="connsiteY14-2036" fmla="*/ 1065632 h 2529434"/>
              <a:gd name="connsiteX15-2037" fmla="*/ 0 w 2585764"/>
              <a:gd name="connsiteY15-2038" fmla="*/ 1065632 h 2529434"/>
              <a:gd name="connsiteX16-2039" fmla="*/ 23342 w 2585764"/>
              <a:gd name="connsiteY16-2040" fmla="*/ 1057227 h 2529434"/>
              <a:gd name="connsiteX0-2041" fmla="*/ 23342 w 2585764"/>
              <a:gd name="connsiteY0-2042" fmla="*/ 1057227 h 2529434"/>
              <a:gd name="connsiteX1-2043" fmla="*/ 27197 w 2585764"/>
              <a:gd name="connsiteY1-2044" fmla="*/ 1043139 h 2529434"/>
              <a:gd name="connsiteX2-2045" fmla="*/ 1284810 w 2585764"/>
              <a:gd name="connsiteY2-2046" fmla="*/ 3028 h 2529434"/>
              <a:gd name="connsiteX3-2047" fmla="*/ 1300955 w 2585764"/>
              <a:gd name="connsiteY3-2048" fmla="*/ 3064 h 2529434"/>
              <a:gd name="connsiteX4-2049" fmla="*/ 2585764 w 2585764"/>
              <a:gd name="connsiteY4-2050" fmla="*/ 1065669 h 2529434"/>
              <a:gd name="connsiteX5-2051" fmla="*/ 2585720 w 2585764"/>
              <a:gd name="connsiteY5-2052" fmla="*/ 1065632 h 2529434"/>
              <a:gd name="connsiteX6-2053" fmla="*/ 2585720 w 2585764"/>
              <a:gd name="connsiteY6-2054" fmla="*/ 1065632 h 2529434"/>
              <a:gd name="connsiteX7-2055" fmla="*/ 1939290 w 2585764"/>
              <a:gd name="connsiteY7-2056" fmla="*/ 1065632 h 2529434"/>
              <a:gd name="connsiteX8-2057" fmla="*/ 1939290 w 2585764"/>
              <a:gd name="connsiteY8-2058" fmla="*/ 1065632 h 2529434"/>
              <a:gd name="connsiteX9-2059" fmla="*/ 1939290 w 2585764"/>
              <a:gd name="connsiteY9-2060" fmla="*/ 2529434 h 2529434"/>
              <a:gd name="connsiteX10-2061" fmla="*/ 1939290 w 2585764"/>
              <a:gd name="connsiteY10-2062" fmla="*/ 2529385 h 2529434"/>
              <a:gd name="connsiteX11-2063" fmla="*/ 646430 w 2585764"/>
              <a:gd name="connsiteY11-2064" fmla="*/ 2529385 h 2529434"/>
              <a:gd name="connsiteX12-2065" fmla="*/ 646430 w 2585764"/>
              <a:gd name="connsiteY12-2066" fmla="*/ 2529385 h 2529434"/>
              <a:gd name="connsiteX13-2067" fmla="*/ 646430 w 2585764"/>
              <a:gd name="connsiteY13-2068" fmla="*/ 1065583 h 2529434"/>
              <a:gd name="connsiteX14-2069" fmla="*/ 646430 w 2585764"/>
              <a:gd name="connsiteY14-2070" fmla="*/ 1065632 h 2529434"/>
              <a:gd name="connsiteX15-2071" fmla="*/ 0 w 2585764"/>
              <a:gd name="connsiteY15-2072" fmla="*/ 1065632 h 2529434"/>
              <a:gd name="connsiteX16-2073" fmla="*/ 23342 w 2585764"/>
              <a:gd name="connsiteY16-2074" fmla="*/ 1057227 h 2529434"/>
              <a:gd name="connsiteX0-2075" fmla="*/ 23342 w 2585764"/>
              <a:gd name="connsiteY0-2076" fmla="*/ 1057227 h 2529434"/>
              <a:gd name="connsiteX1-2077" fmla="*/ 27197 w 2585764"/>
              <a:gd name="connsiteY1-2078" fmla="*/ 1043139 h 2529434"/>
              <a:gd name="connsiteX2-2079" fmla="*/ 1284810 w 2585764"/>
              <a:gd name="connsiteY2-2080" fmla="*/ 3028 h 2529434"/>
              <a:gd name="connsiteX3-2081" fmla="*/ 1300955 w 2585764"/>
              <a:gd name="connsiteY3-2082" fmla="*/ 3064 h 2529434"/>
              <a:gd name="connsiteX4-2083" fmla="*/ 2585764 w 2585764"/>
              <a:gd name="connsiteY4-2084" fmla="*/ 1065669 h 2529434"/>
              <a:gd name="connsiteX5-2085" fmla="*/ 2585720 w 2585764"/>
              <a:gd name="connsiteY5-2086" fmla="*/ 1065632 h 2529434"/>
              <a:gd name="connsiteX6-2087" fmla="*/ 2585720 w 2585764"/>
              <a:gd name="connsiteY6-2088" fmla="*/ 1065632 h 2529434"/>
              <a:gd name="connsiteX7-2089" fmla="*/ 1939290 w 2585764"/>
              <a:gd name="connsiteY7-2090" fmla="*/ 1065632 h 2529434"/>
              <a:gd name="connsiteX8-2091" fmla="*/ 1939290 w 2585764"/>
              <a:gd name="connsiteY8-2092" fmla="*/ 1065632 h 2529434"/>
              <a:gd name="connsiteX9-2093" fmla="*/ 1939290 w 2585764"/>
              <a:gd name="connsiteY9-2094" fmla="*/ 2529434 h 2529434"/>
              <a:gd name="connsiteX10-2095" fmla="*/ 1939290 w 2585764"/>
              <a:gd name="connsiteY10-2096" fmla="*/ 2529385 h 2529434"/>
              <a:gd name="connsiteX11-2097" fmla="*/ 646430 w 2585764"/>
              <a:gd name="connsiteY11-2098" fmla="*/ 2529385 h 2529434"/>
              <a:gd name="connsiteX12-2099" fmla="*/ 646430 w 2585764"/>
              <a:gd name="connsiteY12-2100" fmla="*/ 2529385 h 2529434"/>
              <a:gd name="connsiteX13-2101" fmla="*/ 646430 w 2585764"/>
              <a:gd name="connsiteY13-2102" fmla="*/ 1065583 h 2529434"/>
              <a:gd name="connsiteX14-2103" fmla="*/ 646430 w 2585764"/>
              <a:gd name="connsiteY14-2104" fmla="*/ 1065632 h 2529434"/>
              <a:gd name="connsiteX15-2105" fmla="*/ 0 w 2585764"/>
              <a:gd name="connsiteY15-2106" fmla="*/ 1065632 h 2529434"/>
              <a:gd name="connsiteX16-2107" fmla="*/ 23342 w 2585764"/>
              <a:gd name="connsiteY16-2108" fmla="*/ 1057227 h 2529434"/>
              <a:gd name="connsiteX0-2109" fmla="*/ 23342 w 2585720"/>
              <a:gd name="connsiteY0-2110" fmla="*/ 1057227 h 2529434"/>
              <a:gd name="connsiteX1-2111" fmla="*/ 27197 w 2585720"/>
              <a:gd name="connsiteY1-2112" fmla="*/ 1043139 h 2529434"/>
              <a:gd name="connsiteX2-2113" fmla="*/ 1284810 w 2585720"/>
              <a:gd name="connsiteY2-2114" fmla="*/ 3028 h 2529434"/>
              <a:gd name="connsiteX3-2115" fmla="*/ 1300955 w 2585720"/>
              <a:gd name="connsiteY3-2116" fmla="*/ 3064 h 2529434"/>
              <a:gd name="connsiteX4-2117" fmla="*/ 2558568 w 2585720"/>
              <a:gd name="connsiteY4-2118" fmla="*/ 1043175 h 2529434"/>
              <a:gd name="connsiteX5-2119" fmla="*/ 2585720 w 2585720"/>
              <a:gd name="connsiteY5-2120" fmla="*/ 1065632 h 2529434"/>
              <a:gd name="connsiteX6-2121" fmla="*/ 2585720 w 2585720"/>
              <a:gd name="connsiteY6-2122" fmla="*/ 1065632 h 2529434"/>
              <a:gd name="connsiteX7-2123" fmla="*/ 1939290 w 2585720"/>
              <a:gd name="connsiteY7-2124" fmla="*/ 1065632 h 2529434"/>
              <a:gd name="connsiteX8-2125" fmla="*/ 1939290 w 2585720"/>
              <a:gd name="connsiteY8-2126" fmla="*/ 1065632 h 2529434"/>
              <a:gd name="connsiteX9-2127" fmla="*/ 1939290 w 2585720"/>
              <a:gd name="connsiteY9-2128" fmla="*/ 2529434 h 2529434"/>
              <a:gd name="connsiteX10-2129" fmla="*/ 1939290 w 2585720"/>
              <a:gd name="connsiteY10-2130" fmla="*/ 2529385 h 2529434"/>
              <a:gd name="connsiteX11-2131" fmla="*/ 646430 w 2585720"/>
              <a:gd name="connsiteY11-2132" fmla="*/ 2529385 h 2529434"/>
              <a:gd name="connsiteX12-2133" fmla="*/ 646430 w 2585720"/>
              <a:gd name="connsiteY12-2134" fmla="*/ 2529385 h 2529434"/>
              <a:gd name="connsiteX13-2135" fmla="*/ 646430 w 2585720"/>
              <a:gd name="connsiteY13-2136" fmla="*/ 1065583 h 2529434"/>
              <a:gd name="connsiteX14-2137" fmla="*/ 646430 w 2585720"/>
              <a:gd name="connsiteY14-2138" fmla="*/ 1065632 h 2529434"/>
              <a:gd name="connsiteX15-2139" fmla="*/ 0 w 2585720"/>
              <a:gd name="connsiteY15-2140" fmla="*/ 1065632 h 2529434"/>
              <a:gd name="connsiteX16-2141" fmla="*/ 23342 w 2585720"/>
              <a:gd name="connsiteY16-2142" fmla="*/ 1057227 h 2529434"/>
              <a:gd name="connsiteX0-2143" fmla="*/ 23342 w 2585720"/>
              <a:gd name="connsiteY0-2144" fmla="*/ 1057227 h 2529434"/>
              <a:gd name="connsiteX1-2145" fmla="*/ 27197 w 2585720"/>
              <a:gd name="connsiteY1-2146" fmla="*/ 1043139 h 2529434"/>
              <a:gd name="connsiteX2-2147" fmla="*/ 1284810 w 2585720"/>
              <a:gd name="connsiteY2-2148" fmla="*/ 3028 h 2529434"/>
              <a:gd name="connsiteX3-2149" fmla="*/ 1300955 w 2585720"/>
              <a:gd name="connsiteY3-2150" fmla="*/ 3064 h 2529434"/>
              <a:gd name="connsiteX4-2151" fmla="*/ 2558568 w 2585720"/>
              <a:gd name="connsiteY4-2152" fmla="*/ 1043175 h 2529434"/>
              <a:gd name="connsiteX5-2153" fmla="*/ 2585720 w 2585720"/>
              <a:gd name="connsiteY5-2154" fmla="*/ 1065632 h 2529434"/>
              <a:gd name="connsiteX6-2155" fmla="*/ 2585720 w 2585720"/>
              <a:gd name="connsiteY6-2156" fmla="*/ 1065632 h 2529434"/>
              <a:gd name="connsiteX7-2157" fmla="*/ 1939290 w 2585720"/>
              <a:gd name="connsiteY7-2158" fmla="*/ 1065632 h 2529434"/>
              <a:gd name="connsiteX8-2159" fmla="*/ 1939290 w 2585720"/>
              <a:gd name="connsiteY8-2160" fmla="*/ 1065632 h 2529434"/>
              <a:gd name="connsiteX9-2161" fmla="*/ 1939290 w 2585720"/>
              <a:gd name="connsiteY9-2162" fmla="*/ 2529434 h 2529434"/>
              <a:gd name="connsiteX10-2163" fmla="*/ 1939290 w 2585720"/>
              <a:gd name="connsiteY10-2164" fmla="*/ 2529385 h 2529434"/>
              <a:gd name="connsiteX11-2165" fmla="*/ 646430 w 2585720"/>
              <a:gd name="connsiteY11-2166" fmla="*/ 2529385 h 2529434"/>
              <a:gd name="connsiteX12-2167" fmla="*/ 646430 w 2585720"/>
              <a:gd name="connsiteY12-2168" fmla="*/ 2529385 h 2529434"/>
              <a:gd name="connsiteX13-2169" fmla="*/ 646430 w 2585720"/>
              <a:gd name="connsiteY13-2170" fmla="*/ 1065583 h 2529434"/>
              <a:gd name="connsiteX14-2171" fmla="*/ 646430 w 2585720"/>
              <a:gd name="connsiteY14-2172" fmla="*/ 1065632 h 2529434"/>
              <a:gd name="connsiteX15-2173" fmla="*/ 0 w 2585720"/>
              <a:gd name="connsiteY15-2174" fmla="*/ 1065632 h 2529434"/>
              <a:gd name="connsiteX16-2175" fmla="*/ 23342 w 2585720"/>
              <a:gd name="connsiteY16-2176" fmla="*/ 1057227 h 2529434"/>
              <a:gd name="connsiteX0-2177" fmla="*/ 23342 w 2585720"/>
              <a:gd name="connsiteY0-2178" fmla="*/ 1057227 h 2529434"/>
              <a:gd name="connsiteX1-2179" fmla="*/ 27197 w 2585720"/>
              <a:gd name="connsiteY1-2180" fmla="*/ 1043139 h 2529434"/>
              <a:gd name="connsiteX2-2181" fmla="*/ 1284810 w 2585720"/>
              <a:gd name="connsiteY2-2182" fmla="*/ 3028 h 2529434"/>
              <a:gd name="connsiteX3-2183" fmla="*/ 1300955 w 2585720"/>
              <a:gd name="connsiteY3-2184" fmla="*/ 3064 h 2529434"/>
              <a:gd name="connsiteX4-2185" fmla="*/ 2558568 w 2585720"/>
              <a:gd name="connsiteY4-2186" fmla="*/ 1043175 h 2529434"/>
              <a:gd name="connsiteX5-2187" fmla="*/ 2585720 w 2585720"/>
              <a:gd name="connsiteY5-2188" fmla="*/ 1065632 h 2529434"/>
              <a:gd name="connsiteX6-2189" fmla="*/ 2585720 w 2585720"/>
              <a:gd name="connsiteY6-2190" fmla="*/ 1065632 h 2529434"/>
              <a:gd name="connsiteX7-2191" fmla="*/ 1939290 w 2585720"/>
              <a:gd name="connsiteY7-2192" fmla="*/ 1065632 h 2529434"/>
              <a:gd name="connsiteX8-2193" fmla="*/ 1939290 w 2585720"/>
              <a:gd name="connsiteY8-2194" fmla="*/ 1065632 h 2529434"/>
              <a:gd name="connsiteX9-2195" fmla="*/ 1939290 w 2585720"/>
              <a:gd name="connsiteY9-2196" fmla="*/ 2529434 h 2529434"/>
              <a:gd name="connsiteX10-2197" fmla="*/ 1939290 w 2585720"/>
              <a:gd name="connsiteY10-2198" fmla="*/ 2529385 h 2529434"/>
              <a:gd name="connsiteX11-2199" fmla="*/ 646430 w 2585720"/>
              <a:gd name="connsiteY11-2200" fmla="*/ 2529385 h 2529434"/>
              <a:gd name="connsiteX12-2201" fmla="*/ 646430 w 2585720"/>
              <a:gd name="connsiteY12-2202" fmla="*/ 2529385 h 2529434"/>
              <a:gd name="connsiteX13-2203" fmla="*/ 646430 w 2585720"/>
              <a:gd name="connsiteY13-2204" fmla="*/ 1065583 h 2529434"/>
              <a:gd name="connsiteX14-2205" fmla="*/ 646430 w 2585720"/>
              <a:gd name="connsiteY14-2206" fmla="*/ 1065632 h 2529434"/>
              <a:gd name="connsiteX15-2207" fmla="*/ 0 w 2585720"/>
              <a:gd name="connsiteY15-2208" fmla="*/ 1065632 h 2529434"/>
              <a:gd name="connsiteX16-2209" fmla="*/ 23342 w 2585720"/>
              <a:gd name="connsiteY16-2210" fmla="*/ 1057227 h 2529434"/>
              <a:gd name="connsiteX0-2211" fmla="*/ 23342 w 2585720"/>
              <a:gd name="connsiteY0-2212" fmla="*/ 1057227 h 2529434"/>
              <a:gd name="connsiteX1-2213" fmla="*/ 27197 w 2585720"/>
              <a:gd name="connsiteY1-2214" fmla="*/ 1043139 h 2529434"/>
              <a:gd name="connsiteX2-2215" fmla="*/ 1284810 w 2585720"/>
              <a:gd name="connsiteY2-2216" fmla="*/ 3028 h 2529434"/>
              <a:gd name="connsiteX3-2217" fmla="*/ 1300955 w 2585720"/>
              <a:gd name="connsiteY3-2218" fmla="*/ 3064 h 2529434"/>
              <a:gd name="connsiteX4-2219" fmla="*/ 2558568 w 2585720"/>
              <a:gd name="connsiteY4-2220" fmla="*/ 1043175 h 2529434"/>
              <a:gd name="connsiteX5-2221" fmla="*/ 2562377 w 2585720"/>
              <a:gd name="connsiteY5-2222" fmla="*/ 1057231 h 2529434"/>
              <a:gd name="connsiteX6-2223" fmla="*/ 2585720 w 2585720"/>
              <a:gd name="connsiteY6-2224" fmla="*/ 1065632 h 2529434"/>
              <a:gd name="connsiteX7-2225" fmla="*/ 1939290 w 2585720"/>
              <a:gd name="connsiteY7-2226" fmla="*/ 1065632 h 2529434"/>
              <a:gd name="connsiteX8-2227" fmla="*/ 1939290 w 2585720"/>
              <a:gd name="connsiteY8-2228" fmla="*/ 1065632 h 2529434"/>
              <a:gd name="connsiteX9-2229" fmla="*/ 1939290 w 2585720"/>
              <a:gd name="connsiteY9-2230" fmla="*/ 2529434 h 2529434"/>
              <a:gd name="connsiteX10-2231" fmla="*/ 1939290 w 2585720"/>
              <a:gd name="connsiteY10-2232" fmla="*/ 2529385 h 2529434"/>
              <a:gd name="connsiteX11-2233" fmla="*/ 646430 w 2585720"/>
              <a:gd name="connsiteY11-2234" fmla="*/ 2529385 h 2529434"/>
              <a:gd name="connsiteX12-2235" fmla="*/ 646430 w 2585720"/>
              <a:gd name="connsiteY12-2236" fmla="*/ 2529385 h 2529434"/>
              <a:gd name="connsiteX13-2237" fmla="*/ 646430 w 2585720"/>
              <a:gd name="connsiteY13-2238" fmla="*/ 1065583 h 2529434"/>
              <a:gd name="connsiteX14-2239" fmla="*/ 646430 w 2585720"/>
              <a:gd name="connsiteY14-2240" fmla="*/ 1065632 h 2529434"/>
              <a:gd name="connsiteX15-2241" fmla="*/ 0 w 2585720"/>
              <a:gd name="connsiteY15-2242" fmla="*/ 1065632 h 2529434"/>
              <a:gd name="connsiteX16-2243" fmla="*/ 23342 w 2585720"/>
              <a:gd name="connsiteY16-2244" fmla="*/ 1057227 h 2529434"/>
              <a:gd name="connsiteX0-2245" fmla="*/ 23342 w 2585720"/>
              <a:gd name="connsiteY0-2246" fmla="*/ 1057227 h 2529434"/>
              <a:gd name="connsiteX1-2247" fmla="*/ 27197 w 2585720"/>
              <a:gd name="connsiteY1-2248" fmla="*/ 1043139 h 2529434"/>
              <a:gd name="connsiteX2-2249" fmla="*/ 1284810 w 2585720"/>
              <a:gd name="connsiteY2-2250" fmla="*/ 3028 h 2529434"/>
              <a:gd name="connsiteX3-2251" fmla="*/ 1300955 w 2585720"/>
              <a:gd name="connsiteY3-2252" fmla="*/ 3064 h 2529434"/>
              <a:gd name="connsiteX4-2253" fmla="*/ 2558568 w 2585720"/>
              <a:gd name="connsiteY4-2254" fmla="*/ 1043175 h 2529434"/>
              <a:gd name="connsiteX5-2255" fmla="*/ 2562377 w 2585720"/>
              <a:gd name="connsiteY5-2256" fmla="*/ 1057231 h 2529434"/>
              <a:gd name="connsiteX6-2257" fmla="*/ 2585720 w 2585720"/>
              <a:gd name="connsiteY6-2258" fmla="*/ 1065632 h 2529434"/>
              <a:gd name="connsiteX7-2259" fmla="*/ 1939290 w 2585720"/>
              <a:gd name="connsiteY7-2260" fmla="*/ 1065632 h 2529434"/>
              <a:gd name="connsiteX8-2261" fmla="*/ 1939290 w 2585720"/>
              <a:gd name="connsiteY8-2262" fmla="*/ 1065632 h 2529434"/>
              <a:gd name="connsiteX9-2263" fmla="*/ 1939290 w 2585720"/>
              <a:gd name="connsiteY9-2264" fmla="*/ 2529434 h 2529434"/>
              <a:gd name="connsiteX10-2265" fmla="*/ 1939290 w 2585720"/>
              <a:gd name="connsiteY10-2266" fmla="*/ 2529385 h 2529434"/>
              <a:gd name="connsiteX11-2267" fmla="*/ 646430 w 2585720"/>
              <a:gd name="connsiteY11-2268" fmla="*/ 2529385 h 2529434"/>
              <a:gd name="connsiteX12-2269" fmla="*/ 646430 w 2585720"/>
              <a:gd name="connsiteY12-2270" fmla="*/ 2529385 h 2529434"/>
              <a:gd name="connsiteX13-2271" fmla="*/ 646430 w 2585720"/>
              <a:gd name="connsiteY13-2272" fmla="*/ 1065583 h 2529434"/>
              <a:gd name="connsiteX14-2273" fmla="*/ 646430 w 2585720"/>
              <a:gd name="connsiteY14-2274" fmla="*/ 1065632 h 2529434"/>
              <a:gd name="connsiteX15-2275" fmla="*/ 0 w 2585720"/>
              <a:gd name="connsiteY15-2276" fmla="*/ 1065632 h 2529434"/>
              <a:gd name="connsiteX16-2277" fmla="*/ 23342 w 2585720"/>
              <a:gd name="connsiteY16-2278" fmla="*/ 1057227 h 2529434"/>
              <a:gd name="connsiteX0-2279" fmla="*/ 23342 w 2585720"/>
              <a:gd name="connsiteY0-2280" fmla="*/ 1057227 h 2529434"/>
              <a:gd name="connsiteX1-2281" fmla="*/ 27197 w 2585720"/>
              <a:gd name="connsiteY1-2282" fmla="*/ 1043139 h 2529434"/>
              <a:gd name="connsiteX2-2283" fmla="*/ 1284810 w 2585720"/>
              <a:gd name="connsiteY2-2284" fmla="*/ 3028 h 2529434"/>
              <a:gd name="connsiteX3-2285" fmla="*/ 1300955 w 2585720"/>
              <a:gd name="connsiteY3-2286" fmla="*/ 3064 h 2529434"/>
              <a:gd name="connsiteX4-2287" fmla="*/ 2558568 w 2585720"/>
              <a:gd name="connsiteY4-2288" fmla="*/ 1043175 h 2529434"/>
              <a:gd name="connsiteX5-2289" fmla="*/ 2562377 w 2585720"/>
              <a:gd name="connsiteY5-2290" fmla="*/ 1057231 h 2529434"/>
              <a:gd name="connsiteX6-2291" fmla="*/ 2585720 w 2585720"/>
              <a:gd name="connsiteY6-2292" fmla="*/ 1065632 h 2529434"/>
              <a:gd name="connsiteX7-2293" fmla="*/ 1939290 w 2585720"/>
              <a:gd name="connsiteY7-2294" fmla="*/ 1065632 h 2529434"/>
              <a:gd name="connsiteX8-2295" fmla="*/ 1939290 w 2585720"/>
              <a:gd name="connsiteY8-2296" fmla="*/ 1065632 h 2529434"/>
              <a:gd name="connsiteX9-2297" fmla="*/ 1939290 w 2585720"/>
              <a:gd name="connsiteY9-2298" fmla="*/ 2529434 h 2529434"/>
              <a:gd name="connsiteX10-2299" fmla="*/ 1939290 w 2585720"/>
              <a:gd name="connsiteY10-2300" fmla="*/ 2529385 h 2529434"/>
              <a:gd name="connsiteX11-2301" fmla="*/ 646430 w 2585720"/>
              <a:gd name="connsiteY11-2302" fmla="*/ 2529385 h 2529434"/>
              <a:gd name="connsiteX12-2303" fmla="*/ 646430 w 2585720"/>
              <a:gd name="connsiteY12-2304" fmla="*/ 2529385 h 2529434"/>
              <a:gd name="connsiteX13-2305" fmla="*/ 646430 w 2585720"/>
              <a:gd name="connsiteY13-2306" fmla="*/ 1065583 h 2529434"/>
              <a:gd name="connsiteX14-2307" fmla="*/ 646430 w 2585720"/>
              <a:gd name="connsiteY14-2308" fmla="*/ 1065632 h 2529434"/>
              <a:gd name="connsiteX15-2309" fmla="*/ 0 w 2585720"/>
              <a:gd name="connsiteY15-2310" fmla="*/ 1065632 h 2529434"/>
              <a:gd name="connsiteX16-2311" fmla="*/ 23342 w 2585720"/>
              <a:gd name="connsiteY16-2312" fmla="*/ 1057227 h 2529434"/>
              <a:gd name="connsiteX0-2313" fmla="*/ 23342 w 2563018"/>
              <a:gd name="connsiteY0-2314" fmla="*/ 1057227 h 2529434"/>
              <a:gd name="connsiteX1-2315" fmla="*/ 27197 w 2563018"/>
              <a:gd name="connsiteY1-2316" fmla="*/ 1043139 h 2529434"/>
              <a:gd name="connsiteX2-2317" fmla="*/ 1284810 w 2563018"/>
              <a:gd name="connsiteY2-2318" fmla="*/ 3028 h 2529434"/>
              <a:gd name="connsiteX3-2319" fmla="*/ 1300955 w 2563018"/>
              <a:gd name="connsiteY3-2320" fmla="*/ 3064 h 2529434"/>
              <a:gd name="connsiteX4-2321" fmla="*/ 2558568 w 2563018"/>
              <a:gd name="connsiteY4-2322" fmla="*/ 1043175 h 2529434"/>
              <a:gd name="connsiteX5-2323" fmla="*/ 2562377 w 2563018"/>
              <a:gd name="connsiteY5-2324" fmla="*/ 1057231 h 2529434"/>
              <a:gd name="connsiteX6-2325" fmla="*/ 2550427 w 2563018"/>
              <a:gd name="connsiteY6-2326" fmla="*/ 1065631 h 2529434"/>
              <a:gd name="connsiteX7-2327" fmla="*/ 1939290 w 2563018"/>
              <a:gd name="connsiteY7-2328" fmla="*/ 1065632 h 2529434"/>
              <a:gd name="connsiteX8-2329" fmla="*/ 1939290 w 2563018"/>
              <a:gd name="connsiteY8-2330" fmla="*/ 1065632 h 2529434"/>
              <a:gd name="connsiteX9-2331" fmla="*/ 1939290 w 2563018"/>
              <a:gd name="connsiteY9-2332" fmla="*/ 2529434 h 2529434"/>
              <a:gd name="connsiteX10-2333" fmla="*/ 1939290 w 2563018"/>
              <a:gd name="connsiteY10-2334" fmla="*/ 2529385 h 2529434"/>
              <a:gd name="connsiteX11-2335" fmla="*/ 646430 w 2563018"/>
              <a:gd name="connsiteY11-2336" fmla="*/ 2529385 h 2529434"/>
              <a:gd name="connsiteX12-2337" fmla="*/ 646430 w 2563018"/>
              <a:gd name="connsiteY12-2338" fmla="*/ 2529385 h 2529434"/>
              <a:gd name="connsiteX13-2339" fmla="*/ 646430 w 2563018"/>
              <a:gd name="connsiteY13-2340" fmla="*/ 1065583 h 2529434"/>
              <a:gd name="connsiteX14-2341" fmla="*/ 646430 w 2563018"/>
              <a:gd name="connsiteY14-2342" fmla="*/ 1065632 h 2529434"/>
              <a:gd name="connsiteX15-2343" fmla="*/ 0 w 2563018"/>
              <a:gd name="connsiteY15-2344" fmla="*/ 1065632 h 2529434"/>
              <a:gd name="connsiteX16-2345" fmla="*/ 23342 w 2563018"/>
              <a:gd name="connsiteY16-2346" fmla="*/ 1057227 h 2529434"/>
              <a:gd name="connsiteX0-2347" fmla="*/ 23342 w 2563018"/>
              <a:gd name="connsiteY0-2348" fmla="*/ 1057227 h 2529434"/>
              <a:gd name="connsiteX1-2349" fmla="*/ 27197 w 2563018"/>
              <a:gd name="connsiteY1-2350" fmla="*/ 1043139 h 2529434"/>
              <a:gd name="connsiteX2-2351" fmla="*/ 1284810 w 2563018"/>
              <a:gd name="connsiteY2-2352" fmla="*/ 3028 h 2529434"/>
              <a:gd name="connsiteX3-2353" fmla="*/ 1300955 w 2563018"/>
              <a:gd name="connsiteY3-2354" fmla="*/ 3064 h 2529434"/>
              <a:gd name="connsiteX4-2355" fmla="*/ 2558568 w 2563018"/>
              <a:gd name="connsiteY4-2356" fmla="*/ 1043175 h 2529434"/>
              <a:gd name="connsiteX5-2357" fmla="*/ 2562377 w 2563018"/>
              <a:gd name="connsiteY5-2358" fmla="*/ 1057231 h 2529434"/>
              <a:gd name="connsiteX6-2359" fmla="*/ 2550427 w 2563018"/>
              <a:gd name="connsiteY6-2360" fmla="*/ 1065631 h 2529434"/>
              <a:gd name="connsiteX7-2361" fmla="*/ 1939290 w 2563018"/>
              <a:gd name="connsiteY7-2362" fmla="*/ 1065632 h 2529434"/>
              <a:gd name="connsiteX8-2363" fmla="*/ 1939290 w 2563018"/>
              <a:gd name="connsiteY8-2364" fmla="*/ 1065632 h 2529434"/>
              <a:gd name="connsiteX9-2365" fmla="*/ 1939290 w 2563018"/>
              <a:gd name="connsiteY9-2366" fmla="*/ 2529434 h 2529434"/>
              <a:gd name="connsiteX10-2367" fmla="*/ 1939290 w 2563018"/>
              <a:gd name="connsiteY10-2368" fmla="*/ 2529385 h 2529434"/>
              <a:gd name="connsiteX11-2369" fmla="*/ 646430 w 2563018"/>
              <a:gd name="connsiteY11-2370" fmla="*/ 2529385 h 2529434"/>
              <a:gd name="connsiteX12-2371" fmla="*/ 646430 w 2563018"/>
              <a:gd name="connsiteY12-2372" fmla="*/ 2529385 h 2529434"/>
              <a:gd name="connsiteX13-2373" fmla="*/ 646430 w 2563018"/>
              <a:gd name="connsiteY13-2374" fmla="*/ 1065583 h 2529434"/>
              <a:gd name="connsiteX14-2375" fmla="*/ 646430 w 2563018"/>
              <a:gd name="connsiteY14-2376" fmla="*/ 1065632 h 2529434"/>
              <a:gd name="connsiteX15-2377" fmla="*/ 0 w 2563018"/>
              <a:gd name="connsiteY15-2378" fmla="*/ 1065632 h 2529434"/>
              <a:gd name="connsiteX16-2379" fmla="*/ 23342 w 2563018"/>
              <a:gd name="connsiteY16-2380" fmla="*/ 1057227 h 2529434"/>
              <a:gd name="connsiteX0-2381" fmla="*/ 23342 w 2563018"/>
              <a:gd name="connsiteY0-2382" fmla="*/ 1057227 h 2529434"/>
              <a:gd name="connsiteX1-2383" fmla="*/ 27197 w 2563018"/>
              <a:gd name="connsiteY1-2384" fmla="*/ 1043139 h 2529434"/>
              <a:gd name="connsiteX2-2385" fmla="*/ 1284810 w 2563018"/>
              <a:gd name="connsiteY2-2386" fmla="*/ 3028 h 2529434"/>
              <a:gd name="connsiteX3-2387" fmla="*/ 1300955 w 2563018"/>
              <a:gd name="connsiteY3-2388" fmla="*/ 3064 h 2529434"/>
              <a:gd name="connsiteX4-2389" fmla="*/ 2558568 w 2563018"/>
              <a:gd name="connsiteY4-2390" fmla="*/ 1043175 h 2529434"/>
              <a:gd name="connsiteX5-2391" fmla="*/ 2562377 w 2563018"/>
              <a:gd name="connsiteY5-2392" fmla="*/ 1057231 h 2529434"/>
              <a:gd name="connsiteX6-2393" fmla="*/ 2550427 w 2563018"/>
              <a:gd name="connsiteY6-2394" fmla="*/ 1065631 h 2529434"/>
              <a:gd name="connsiteX7-2395" fmla="*/ 1939290 w 2563018"/>
              <a:gd name="connsiteY7-2396" fmla="*/ 1065632 h 2529434"/>
              <a:gd name="connsiteX8-2397" fmla="*/ 1939290 w 2563018"/>
              <a:gd name="connsiteY8-2398" fmla="*/ 1065632 h 2529434"/>
              <a:gd name="connsiteX9-2399" fmla="*/ 1939290 w 2563018"/>
              <a:gd name="connsiteY9-2400" fmla="*/ 2529434 h 2529434"/>
              <a:gd name="connsiteX10-2401" fmla="*/ 1939290 w 2563018"/>
              <a:gd name="connsiteY10-2402" fmla="*/ 2529385 h 2529434"/>
              <a:gd name="connsiteX11-2403" fmla="*/ 646430 w 2563018"/>
              <a:gd name="connsiteY11-2404" fmla="*/ 2529385 h 2529434"/>
              <a:gd name="connsiteX12-2405" fmla="*/ 646430 w 2563018"/>
              <a:gd name="connsiteY12-2406" fmla="*/ 2529385 h 2529434"/>
              <a:gd name="connsiteX13-2407" fmla="*/ 646430 w 2563018"/>
              <a:gd name="connsiteY13-2408" fmla="*/ 1065583 h 2529434"/>
              <a:gd name="connsiteX14-2409" fmla="*/ 646430 w 2563018"/>
              <a:gd name="connsiteY14-2410" fmla="*/ 1065632 h 2529434"/>
              <a:gd name="connsiteX15-2411" fmla="*/ 0 w 2563018"/>
              <a:gd name="connsiteY15-2412" fmla="*/ 1065632 h 2529434"/>
              <a:gd name="connsiteX16-2413" fmla="*/ 23342 w 2563018"/>
              <a:gd name="connsiteY16-2414" fmla="*/ 1057227 h 2529434"/>
              <a:gd name="connsiteX0-2415" fmla="*/ 23342 w 2563018"/>
              <a:gd name="connsiteY0-2416" fmla="*/ 1057227 h 2529434"/>
              <a:gd name="connsiteX1-2417" fmla="*/ 27197 w 2563018"/>
              <a:gd name="connsiteY1-2418" fmla="*/ 1043139 h 2529434"/>
              <a:gd name="connsiteX2-2419" fmla="*/ 1284810 w 2563018"/>
              <a:gd name="connsiteY2-2420" fmla="*/ 3028 h 2529434"/>
              <a:gd name="connsiteX3-2421" fmla="*/ 1300955 w 2563018"/>
              <a:gd name="connsiteY3-2422" fmla="*/ 3064 h 2529434"/>
              <a:gd name="connsiteX4-2423" fmla="*/ 2558568 w 2563018"/>
              <a:gd name="connsiteY4-2424" fmla="*/ 1043175 h 2529434"/>
              <a:gd name="connsiteX5-2425" fmla="*/ 2562377 w 2563018"/>
              <a:gd name="connsiteY5-2426" fmla="*/ 1057231 h 2529434"/>
              <a:gd name="connsiteX6-2427" fmla="*/ 2550427 w 2563018"/>
              <a:gd name="connsiteY6-2428" fmla="*/ 1065631 h 2529434"/>
              <a:gd name="connsiteX7-2429" fmla="*/ 1951990 w 2563018"/>
              <a:gd name="connsiteY7-2430" fmla="*/ 1065631 h 2529434"/>
              <a:gd name="connsiteX8-2431" fmla="*/ 1939290 w 2563018"/>
              <a:gd name="connsiteY8-2432" fmla="*/ 1065632 h 2529434"/>
              <a:gd name="connsiteX9-2433" fmla="*/ 1939290 w 2563018"/>
              <a:gd name="connsiteY9-2434" fmla="*/ 2529434 h 2529434"/>
              <a:gd name="connsiteX10-2435" fmla="*/ 1939290 w 2563018"/>
              <a:gd name="connsiteY10-2436" fmla="*/ 2529385 h 2529434"/>
              <a:gd name="connsiteX11-2437" fmla="*/ 646430 w 2563018"/>
              <a:gd name="connsiteY11-2438" fmla="*/ 2529385 h 2529434"/>
              <a:gd name="connsiteX12-2439" fmla="*/ 646430 w 2563018"/>
              <a:gd name="connsiteY12-2440" fmla="*/ 2529385 h 2529434"/>
              <a:gd name="connsiteX13-2441" fmla="*/ 646430 w 2563018"/>
              <a:gd name="connsiteY13-2442" fmla="*/ 1065583 h 2529434"/>
              <a:gd name="connsiteX14-2443" fmla="*/ 646430 w 2563018"/>
              <a:gd name="connsiteY14-2444" fmla="*/ 1065632 h 2529434"/>
              <a:gd name="connsiteX15-2445" fmla="*/ 0 w 2563018"/>
              <a:gd name="connsiteY15-2446" fmla="*/ 1065632 h 2529434"/>
              <a:gd name="connsiteX16-2447" fmla="*/ 23342 w 2563018"/>
              <a:gd name="connsiteY16-2448" fmla="*/ 1057227 h 2529434"/>
              <a:gd name="connsiteX0-2449" fmla="*/ 23342 w 2563018"/>
              <a:gd name="connsiteY0-2450" fmla="*/ 1057227 h 2529434"/>
              <a:gd name="connsiteX1-2451" fmla="*/ 27197 w 2563018"/>
              <a:gd name="connsiteY1-2452" fmla="*/ 1043139 h 2529434"/>
              <a:gd name="connsiteX2-2453" fmla="*/ 1284810 w 2563018"/>
              <a:gd name="connsiteY2-2454" fmla="*/ 3028 h 2529434"/>
              <a:gd name="connsiteX3-2455" fmla="*/ 1300955 w 2563018"/>
              <a:gd name="connsiteY3-2456" fmla="*/ 3064 h 2529434"/>
              <a:gd name="connsiteX4-2457" fmla="*/ 2558568 w 2563018"/>
              <a:gd name="connsiteY4-2458" fmla="*/ 1043175 h 2529434"/>
              <a:gd name="connsiteX5-2459" fmla="*/ 2562377 w 2563018"/>
              <a:gd name="connsiteY5-2460" fmla="*/ 1057231 h 2529434"/>
              <a:gd name="connsiteX6-2461" fmla="*/ 2550427 w 2563018"/>
              <a:gd name="connsiteY6-2462" fmla="*/ 1065631 h 2529434"/>
              <a:gd name="connsiteX7-2463" fmla="*/ 1951990 w 2563018"/>
              <a:gd name="connsiteY7-2464" fmla="*/ 1065631 h 2529434"/>
              <a:gd name="connsiteX8-2465" fmla="*/ 1939290 w 2563018"/>
              <a:gd name="connsiteY8-2466" fmla="*/ 1065632 h 2529434"/>
              <a:gd name="connsiteX9-2467" fmla="*/ 1939290 w 2563018"/>
              <a:gd name="connsiteY9-2468" fmla="*/ 2529434 h 2529434"/>
              <a:gd name="connsiteX10-2469" fmla="*/ 1939290 w 2563018"/>
              <a:gd name="connsiteY10-2470" fmla="*/ 2529385 h 2529434"/>
              <a:gd name="connsiteX11-2471" fmla="*/ 646430 w 2563018"/>
              <a:gd name="connsiteY11-2472" fmla="*/ 2529385 h 2529434"/>
              <a:gd name="connsiteX12-2473" fmla="*/ 646430 w 2563018"/>
              <a:gd name="connsiteY12-2474" fmla="*/ 2529385 h 2529434"/>
              <a:gd name="connsiteX13-2475" fmla="*/ 646430 w 2563018"/>
              <a:gd name="connsiteY13-2476" fmla="*/ 1065583 h 2529434"/>
              <a:gd name="connsiteX14-2477" fmla="*/ 646430 w 2563018"/>
              <a:gd name="connsiteY14-2478" fmla="*/ 1065632 h 2529434"/>
              <a:gd name="connsiteX15-2479" fmla="*/ 0 w 2563018"/>
              <a:gd name="connsiteY15-2480" fmla="*/ 1065632 h 2529434"/>
              <a:gd name="connsiteX16-2481" fmla="*/ 23342 w 2563018"/>
              <a:gd name="connsiteY16-2482" fmla="*/ 1057227 h 2529434"/>
              <a:gd name="connsiteX0-2483" fmla="*/ 23342 w 2563018"/>
              <a:gd name="connsiteY0-2484" fmla="*/ 1057227 h 2529434"/>
              <a:gd name="connsiteX1-2485" fmla="*/ 27197 w 2563018"/>
              <a:gd name="connsiteY1-2486" fmla="*/ 1043139 h 2529434"/>
              <a:gd name="connsiteX2-2487" fmla="*/ 1284810 w 2563018"/>
              <a:gd name="connsiteY2-2488" fmla="*/ 3028 h 2529434"/>
              <a:gd name="connsiteX3-2489" fmla="*/ 1300955 w 2563018"/>
              <a:gd name="connsiteY3-2490" fmla="*/ 3064 h 2529434"/>
              <a:gd name="connsiteX4-2491" fmla="*/ 2558568 w 2563018"/>
              <a:gd name="connsiteY4-2492" fmla="*/ 1043175 h 2529434"/>
              <a:gd name="connsiteX5-2493" fmla="*/ 2562377 w 2563018"/>
              <a:gd name="connsiteY5-2494" fmla="*/ 1057231 h 2529434"/>
              <a:gd name="connsiteX6-2495" fmla="*/ 2550427 w 2563018"/>
              <a:gd name="connsiteY6-2496" fmla="*/ 1065631 h 2529434"/>
              <a:gd name="connsiteX7-2497" fmla="*/ 1951990 w 2563018"/>
              <a:gd name="connsiteY7-2498" fmla="*/ 1065631 h 2529434"/>
              <a:gd name="connsiteX8-2499" fmla="*/ 1939290 w 2563018"/>
              <a:gd name="connsiteY8-2500" fmla="*/ 1065632 h 2529434"/>
              <a:gd name="connsiteX9-2501" fmla="*/ 1939290 w 2563018"/>
              <a:gd name="connsiteY9-2502" fmla="*/ 2529434 h 2529434"/>
              <a:gd name="connsiteX10-2503" fmla="*/ 1939290 w 2563018"/>
              <a:gd name="connsiteY10-2504" fmla="*/ 2529385 h 2529434"/>
              <a:gd name="connsiteX11-2505" fmla="*/ 646430 w 2563018"/>
              <a:gd name="connsiteY11-2506" fmla="*/ 2529385 h 2529434"/>
              <a:gd name="connsiteX12-2507" fmla="*/ 646430 w 2563018"/>
              <a:gd name="connsiteY12-2508" fmla="*/ 2529385 h 2529434"/>
              <a:gd name="connsiteX13-2509" fmla="*/ 646430 w 2563018"/>
              <a:gd name="connsiteY13-2510" fmla="*/ 1065583 h 2529434"/>
              <a:gd name="connsiteX14-2511" fmla="*/ 646430 w 2563018"/>
              <a:gd name="connsiteY14-2512" fmla="*/ 1065632 h 2529434"/>
              <a:gd name="connsiteX15-2513" fmla="*/ 0 w 2563018"/>
              <a:gd name="connsiteY15-2514" fmla="*/ 1065632 h 2529434"/>
              <a:gd name="connsiteX16-2515" fmla="*/ 23342 w 2563018"/>
              <a:gd name="connsiteY16-2516" fmla="*/ 1057227 h 2529434"/>
              <a:gd name="connsiteX0-2517" fmla="*/ 23342 w 2563018"/>
              <a:gd name="connsiteY0-2518" fmla="*/ 1057227 h 2529434"/>
              <a:gd name="connsiteX1-2519" fmla="*/ 27197 w 2563018"/>
              <a:gd name="connsiteY1-2520" fmla="*/ 1043139 h 2529434"/>
              <a:gd name="connsiteX2-2521" fmla="*/ 1284810 w 2563018"/>
              <a:gd name="connsiteY2-2522" fmla="*/ 3028 h 2529434"/>
              <a:gd name="connsiteX3-2523" fmla="*/ 1300955 w 2563018"/>
              <a:gd name="connsiteY3-2524" fmla="*/ 3064 h 2529434"/>
              <a:gd name="connsiteX4-2525" fmla="*/ 2558568 w 2563018"/>
              <a:gd name="connsiteY4-2526" fmla="*/ 1043175 h 2529434"/>
              <a:gd name="connsiteX5-2527" fmla="*/ 2562377 w 2563018"/>
              <a:gd name="connsiteY5-2528" fmla="*/ 1057231 h 2529434"/>
              <a:gd name="connsiteX6-2529" fmla="*/ 2550427 w 2563018"/>
              <a:gd name="connsiteY6-2530" fmla="*/ 1065631 h 2529434"/>
              <a:gd name="connsiteX7-2531" fmla="*/ 1951990 w 2563018"/>
              <a:gd name="connsiteY7-2532" fmla="*/ 1065631 h 2529434"/>
              <a:gd name="connsiteX8-2533" fmla="*/ 1939290 w 2563018"/>
              <a:gd name="connsiteY8-2534" fmla="*/ 1078331 h 2529434"/>
              <a:gd name="connsiteX9-2535" fmla="*/ 1939290 w 2563018"/>
              <a:gd name="connsiteY9-2536" fmla="*/ 2529434 h 2529434"/>
              <a:gd name="connsiteX10-2537" fmla="*/ 1939290 w 2563018"/>
              <a:gd name="connsiteY10-2538" fmla="*/ 2529385 h 2529434"/>
              <a:gd name="connsiteX11-2539" fmla="*/ 646430 w 2563018"/>
              <a:gd name="connsiteY11-2540" fmla="*/ 2529385 h 2529434"/>
              <a:gd name="connsiteX12-2541" fmla="*/ 646430 w 2563018"/>
              <a:gd name="connsiteY12-2542" fmla="*/ 2529385 h 2529434"/>
              <a:gd name="connsiteX13-2543" fmla="*/ 646430 w 2563018"/>
              <a:gd name="connsiteY13-2544" fmla="*/ 1065583 h 2529434"/>
              <a:gd name="connsiteX14-2545" fmla="*/ 646430 w 2563018"/>
              <a:gd name="connsiteY14-2546" fmla="*/ 1065632 h 2529434"/>
              <a:gd name="connsiteX15-2547" fmla="*/ 0 w 2563018"/>
              <a:gd name="connsiteY15-2548" fmla="*/ 1065632 h 2529434"/>
              <a:gd name="connsiteX16-2549" fmla="*/ 23342 w 2563018"/>
              <a:gd name="connsiteY16-2550" fmla="*/ 1057227 h 2529434"/>
              <a:gd name="connsiteX0-2551" fmla="*/ 23342 w 2563018"/>
              <a:gd name="connsiteY0-2552" fmla="*/ 1057227 h 2529434"/>
              <a:gd name="connsiteX1-2553" fmla="*/ 27197 w 2563018"/>
              <a:gd name="connsiteY1-2554" fmla="*/ 1043139 h 2529434"/>
              <a:gd name="connsiteX2-2555" fmla="*/ 1284810 w 2563018"/>
              <a:gd name="connsiteY2-2556" fmla="*/ 3028 h 2529434"/>
              <a:gd name="connsiteX3-2557" fmla="*/ 1300955 w 2563018"/>
              <a:gd name="connsiteY3-2558" fmla="*/ 3064 h 2529434"/>
              <a:gd name="connsiteX4-2559" fmla="*/ 2558568 w 2563018"/>
              <a:gd name="connsiteY4-2560" fmla="*/ 1043175 h 2529434"/>
              <a:gd name="connsiteX5-2561" fmla="*/ 2562377 w 2563018"/>
              <a:gd name="connsiteY5-2562" fmla="*/ 1057231 h 2529434"/>
              <a:gd name="connsiteX6-2563" fmla="*/ 2550427 w 2563018"/>
              <a:gd name="connsiteY6-2564" fmla="*/ 1065631 h 2529434"/>
              <a:gd name="connsiteX7-2565" fmla="*/ 1951990 w 2563018"/>
              <a:gd name="connsiteY7-2566" fmla="*/ 1065631 h 2529434"/>
              <a:gd name="connsiteX8-2567" fmla="*/ 1939290 w 2563018"/>
              <a:gd name="connsiteY8-2568" fmla="*/ 1078331 h 2529434"/>
              <a:gd name="connsiteX9-2569" fmla="*/ 1939290 w 2563018"/>
              <a:gd name="connsiteY9-2570" fmla="*/ 2529434 h 2529434"/>
              <a:gd name="connsiteX10-2571" fmla="*/ 1939290 w 2563018"/>
              <a:gd name="connsiteY10-2572" fmla="*/ 2529385 h 2529434"/>
              <a:gd name="connsiteX11-2573" fmla="*/ 646430 w 2563018"/>
              <a:gd name="connsiteY11-2574" fmla="*/ 2529385 h 2529434"/>
              <a:gd name="connsiteX12-2575" fmla="*/ 646430 w 2563018"/>
              <a:gd name="connsiteY12-2576" fmla="*/ 2529385 h 2529434"/>
              <a:gd name="connsiteX13-2577" fmla="*/ 646430 w 2563018"/>
              <a:gd name="connsiteY13-2578" fmla="*/ 1065583 h 2529434"/>
              <a:gd name="connsiteX14-2579" fmla="*/ 646430 w 2563018"/>
              <a:gd name="connsiteY14-2580" fmla="*/ 1065632 h 2529434"/>
              <a:gd name="connsiteX15-2581" fmla="*/ 0 w 2563018"/>
              <a:gd name="connsiteY15-2582" fmla="*/ 1065632 h 2529434"/>
              <a:gd name="connsiteX16-2583" fmla="*/ 23342 w 2563018"/>
              <a:gd name="connsiteY16-2584" fmla="*/ 1057227 h 2529434"/>
              <a:gd name="connsiteX0-2585" fmla="*/ 23342 w 2563018"/>
              <a:gd name="connsiteY0-2586" fmla="*/ 1057227 h 2529434"/>
              <a:gd name="connsiteX1-2587" fmla="*/ 27197 w 2563018"/>
              <a:gd name="connsiteY1-2588" fmla="*/ 1043139 h 2529434"/>
              <a:gd name="connsiteX2-2589" fmla="*/ 1284810 w 2563018"/>
              <a:gd name="connsiteY2-2590" fmla="*/ 3028 h 2529434"/>
              <a:gd name="connsiteX3-2591" fmla="*/ 1300955 w 2563018"/>
              <a:gd name="connsiteY3-2592" fmla="*/ 3064 h 2529434"/>
              <a:gd name="connsiteX4-2593" fmla="*/ 2558568 w 2563018"/>
              <a:gd name="connsiteY4-2594" fmla="*/ 1043175 h 2529434"/>
              <a:gd name="connsiteX5-2595" fmla="*/ 2562377 w 2563018"/>
              <a:gd name="connsiteY5-2596" fmla="*/ 1057231 h 2529434"/>
              <a:gd name="connsiteX6-2597" fmla="*/ 2550427 w 2563018"/>
              <a:gd name="connsiteY6-2598" fmla="*/ 1065631 h 2529434"/>
              <a:gd name="connsiteX7-2599" fmla="*/ 1951990 w 2563018"/>
              <a:gd name="connsiteY7-2600" fmla="*/ 1065631 h 2529434"/>
              <a:gd name="connsiteX8-2601" fmla="*/ 1939290 w 2563018"/>
              <a:gd name="connsiteY8-2602" fmla="*/ 1078331 h 2529434"/>
              <a:gd name="connsiteX9-2603" fmla="*/ 1939290 w 2563018"/>
              <a:gd name="connsiteY9-2604" fmla="*/ 2529434 h 2529434"/>
              <a:gd name="connsiteX10-2605" fmla="*/ 1939290 w 2563018"/>
              <a:gd name="connsiteY10-2606" fmla="*/ 2529385 h 2529434"/>
              <a:gd name="connsiteX11-2607" fmla="*/ 646430 w 2563018"/>
              <a:gd name="connsiteY11-2608" fmla="*/ 2529385 h 2529434"/>
              <a:gd name="connsiteX12-2609" fmla="*/ 646430 w 2563018"/>
              <a:gd name="connsiteY12-2610" fmla="*/ 2529385 h 2529434"/>
              <a:gd name="connsiteX13-2611" fmla="*/ 646430 w 2563018"/>
              <a:gd name="connsiteY13-2612" fmla="*/ 1065583 h 2529434"/>
              <a:gd name="connsiteX14-2613" fmla="*/ 646430 w 2563018"/>
              <a:gd name="connsiteY14-2614" fmla="*/ 1065632 h 2529434"/>
              <a:gd name="connsiteX15-2615" fmla="*/ 0 w 2563018"/>
              <a:gd name="connsiteY15-2616" fmla="*/ 1065632 h 2529434"/>
              <a:gd name="connsiteX16-2617" fmla="*/ 23342 w 2563018"/>
              <a:gd name="connsiteY16-2618" fmla="*/ 1057227 h 2529434"/>
              <a:gd name="connsiteX0-2619" fmla="*/ 23342 w 2563018"/>
              <a:gd name="connsiteY0-2620" fmla="*/ 1057227 h 2529385"/>
              <a:gd name="connsiteX1-2621" fmla="*/ 27197 w 2563018"/>
              <a:gd name="connsiteY1-2622" fmla="*/ 1043139 h 2529385"/>
              <a:gd name="connsiteX2-2623" fmla="*/ 1284810 w 2563018"/>
              <a:gd name="connsiteY2-2624" fmla="*/ 3028 h 2529385"/>
              <a:gd name="connsiteX3-2625" fmla="*/ 1300955 w 2563018"/>
              <a:gd name="connsiteY3-2626" fmla="*/ 3064 h 2529385"/>
              <a:gd name="connsiteX4-2627" fmla="*/ 2558568 w 2563018"/>
              <a:gd name="connsiteY4-2628" fmla="*/ 1043175 h 2529385"/>
              <a:gd name="connsiteX5-2629" fmla="*/ 2562377 w 2563018"/>
              <a:gd name="connsiteY5-2630" fmla="*/ 1057231 h 2529385"/>
              <a:gd name="connsiteX6-2631" fmla="*/ 2550427 w 2563018"/>
              <a:gd name="connsiteY6-2632" fmla="*/ 1065631 h 2529385"/>
              <a:gd name="connsiteX7-2633" fmla="*/ 1951990 w 2563018"/>
              <a:gd name="connsiteY7-2634" fmla="*/ 1065631 h 2529385"/>
              <a:gd name="connsiteX8-2635" fmla="*/ 1939290 w 2563018"/>
              <a:gd name="connsiteY8-2636" fmla="*/ 1078331 h 2529385"/>
              <a:gd name="connsiteX9-2637" fmla="*/ 1939290 w 2563018"/>
              <a:gd name="connsiteY9-2638" fmla="*/ 2516733 h 2529385"/>
              <a:gd name="connsiteX10-2639" fmla="*/ 1939290 w 2563018"/>
              <a:gd name="connsiteY10-2640" fmla="*/ 2529385 h 2529385"/>
              <a:gd name="connsiteX11-2641" fmla="*/ 646430 w 2563018"/>
              <a:gd name="connsiteY11-2642" fmla="*/ 2529385 h 2529385"/>
              <a:gd name="connsiteX12-2643" fmla="*/ 646430 w 2563018"/>
              <a:gd name="connsiteY12-2644" fmla="*/ 2529385 h 2529385"/>
              <a:gd name="connsiteX13-2645" fmla="*/ 646430 w 2563018"/>
              <a:gd name="connsiteY13-2646" fmla="*/ 1065583 h 2529385"/>
              <a:gd name="connsiteX14-2647" fmla="*/ 646430 w 2563018"/>
              <a:gd name="connsiteY14-2648" fmla="*/ 1065632 h 2529385"/>
              <a:gd name="connsiteX15-2649" fmla="*/ 0 w 2563018"/>
              <a:gd name="connsiteY15-2650" fmla="*/ 1065632 h 2529385"/>
              <a:gd name="connsiteX16-2651" fmla="*/ 23342 w 2563018"/>
              <a:gd name="connsiteY16-2652" fmla="*/ 1057227 h 2529385"/>
              <a:gd name="connsiteX0-2653" fmla="*/ 23342 w 2563018"/>
              <a:gd name="connsiteY0-2654" fmla="*/ 1057227 h 2529385"/>
              <a:gd name="connsiteX1-2655" fmla="*/ 27197 w 2563018"/>
              <a:gd name="connsiteY1-2656" fmla="*/ 1043139 h 2529385"/>
              <a:gd name="connsiteX2-2657" fmla="*/ 1284810 w 2563018"/>
              <a:gd name="connsiteY2-2658" fmla="*/ 3028 h 2529385"/>
              <a:gd name="connsiteX3-2659" fmla="*/ 1300955 w 2563018"/>
              <a:gd name="connsiteY3-2660" fmla="*/ 3064 h 2529385"/>
              <a:gd name="connsiteX4-2661" fmla="*/ 2558568 w 2563018"/>
              <a:gd name="connsiteY4-2662" fmla="*/ 1043175 h 2529385"/>
              <a:gd name="connsiteX5-2663" fmla="*/ 2562377 w 2563018"/>
              <a:gd name="connsiteY5-2664" fmla="*/ 1057231 h 2529385"/>
              <a:gd name="connsiteX6-2665" fmla="*/ 2550427 w 2563018"/>
              <a:gd name="connsiteY6-2666" fmla="*/ 1065631 h 2529385"/>
              <a:gd name="connsiteX7-2667" fmla="*/ 1951990 w 2563018"/>
              <a:gd name="connsiteY7-2668" fmla="*/ 1065631 h 2529385"/>
              <a:gd name="connsiteX8-2669" fmla="*/ 1939290 w 2563018"/>
              <a:gd name="connsiteY8-2670" fmla="*/ 1078331 h 2529385"/>
              <a:gd name="connsiteX9-2671" fmla="*/ 1939290 w 2563018"/>
              <a:gd name="connsiteY9-2672" fmla="*/ 2516733 h 2529385"/>
              <a:gd name="connsiteX10-2673" fmla="*/ 1939290 w 2563018"/>
              <a:gd name="connsiteY10-2674" fmla="*/ 2529385 h 2529385"/>
              <a:gd name="connsiteX11-2675" fmla="*/ 646430 w 2563018"/>
              <a:gd name="connsiteY11-2676" fmla="*/ 2529385 h 2529385"/>
              <a:gd name="connsiteX12-2677" fmla="*/ 646430 w 2563018"/>
              <a:gd name="connsiteY12-2678" fmla="*/ 2529385 h 2529385"/>
              <a:gd name="connsiteX13-2679" fmla="*/ 646430 w 2563018"/>
              <a:gd name="connsiteY13-2680" fmla="*/ 1065583 h 2529385"/>
              <a:gd name="connsiteX14-2681" fmla="*/ 646430 w 2563018"/>
              <a:gd name="connsiteY14-2682" fmla="*/ 1065632 h 2529385"/>
              <a:gd name="connsiteX15-2683" fmla="*/ 0 w 2563018"/>
              <a:gd name="connsiteY15-2684" fmla="*/ 1065632 h 2529385"/>
              <a:gd name="connsiteX16-2685" fmla="*/ 23342 w 2563018"/>
              <a:gd name="connsiteY16-2686" fmla="*/ 1057227 h 2529385"/>
              <a:gd name="connsiteX0-2687" fmla="*/ 23342 w 2563018"/>
              <a:gd name="connsiteY0-2688" fmla="*/ 1057227 h 2529385"/>
              <a:gd name="connsiteX1-2689" fmla="*/ 27197 w 2563018"/>
              <a:gd name="connsiteY1-2690" fmla="*/ 1043139 h 2529385"/>
              <a:gd name="connsiteX2-2691" fmla="*/ 1284810 w 2563018"/>
              <a:gd name="connsiteY2-2692" fmla="*/ 3028 h 2529385"/>
              <a:gd name="connsiteX3-2693" fmla="*/ 1300955 w 2563018"/>
              <a:gd name="connsiteY3-2694" fmla="*/ 3064 h 2529385"/>
              <a:gd name="connsiteX4-2695" fmla="*/ 2558568 w 2563018"/>
              <a:gd name="connsiteY4-2696" fmla="*/ 1043175 h 2529385"/>
              <a:gd name="connsiteX5-2697" fmla="*/ 2562377 w 2563018"/>
              <a:gd name="connsiteY5-2698" fmla="*/ 1057231 h 2529385"/>
              <a:gd name="connsiteX6-2699" fmla="*/ 2550427 w 2563018"/>
              <a:gd name="connsiteY6-2700" fmla="*/ 1065631 h 2529385"/>
              <a:gd name="connsiteX7-2701" fmla="*/ 1951990 w 2563018"/>
              <a:gd name="connsiteY7-2702" fmla="*/ 1065631 h 2529385"/>
              <a:gd name="connsiteX8-2703" fmla="*/ 1939290 w 2563018"/>
              <a:gd name="connsiteY8-2704" fmla="*/ 1078331 h 2529385"/>
              <a:gd name="connsiteX9-2705" fmla="*/ 1939290 w 2563018"/>
              <a:gd name="connsiteY9-2706" fmla="*/ 2516733 h 2529385"/>
              <a:gd name="connsiteX10-2707" fmla="*/ 1939290 w 2563018"/>
              <a:gd name="connsiteY10-2708" fmla="*/ 2529385 h 2529385"/>
              <a:gd name="connsiteX11-2709" fmla="*/ 646430 w 2563018"/>
              <a:gd name="connsiteY11-2710" fmla="*/ 2529385 h 2529385"/>
              <a:gd name="connsiteX12-2711" fmla="*/ 646430 w 2563018"/>
              <a:gd name="connsiteY12-2712" fmla="*/ 2529385 h 2529385"/>
              <a:gd name="connsiteX13-2713" fmla="*/ 646430 w 2563018"/>
              <a:gd name="connsiteY13-2714" fmla="*/ 1065583 h 2529385"/>
              <a:gd name="connsiteX14-2715" fmla="*/ 646430 w 2563018"/>
              <a:gd name="connsiteY14-2716" fmla="*/ 1065632 h 2529385"/>
              <a:gd name="connsiteX15-2717" fmla="*/ 0 w 2563018"/>
              <a:gd name="connsiteY15-2718" fmla="*/ 1065632 h 2529385"/>
              <a:gd name="connsiteX16-2719" fmla="*/ 23342 w 2563018"/>
              <a:gd name="connsiteY16-2720" fmla="*/ 1057227 h 2529385"/>
              <a:gd name="connsiteX0-2721" fmla="*/ 23342 w 2563018"/>
              <a:gd name="connsiteY0-2722" fmla="*/ 1057227 h 2529385"/>
              <a:gd name="connsiteX1-2723" fmla="*/ 27197 w 2563018"/>
              <a:gd name="connsiteY1-2724" fmla="*/ 1043139 h 2529385"/>
              <a:gd name="connsiteX2-2725" fmla="*/ 1284810 w 2563018"/>
              <a:gd name="connsiteY2-2726" fmla="*/ 3028 h 2529385"/>
              <a:gd name="connsiteX3-2727" fmla="*/ 1300955 w 2563018"/>
              <a:gd name="connsiteY3-2728" fmla="*/ 3064 h 2529385"/>
              <a:gd name="connsiteX4-2729" fmla="*/ 2558568 w 2563018"/>
              <a:gd name="connsiteY4-2730" fmla="*/ 1043175 h 2529385"/>
              <a:gd name="connsiteX5-2731" fmla="*/ 2562377 w 2563018"/>
              <a:gd name="connsiteY5-2732" fmla="*/ 1057231 h 2529385"/>
              <a:gd name="connsiteX6-2733" fmla="*/ 2550427 w 2563018"/>
              <a:gd name="connsiteY6-2734" fmla="*/ 1065631 h 2529385"/>
              <a:gd name="connsiteX7-2735" fmla="*/ 1951990 w 2563018"/>
              <a:gd name="connsiteY7-2736" fmla="*/ 1065631 h 2529385"/>
              <a:gd name="connsiteX8-2737" fmla="*/ 1939290 w 2563018"/>
              <a:gd name="connsiteY8-2738" fmla="*/ 1078331 h 2529385"/>
              <a:gd name="connsiteX9-2739" fmla="*/ 1939290 w 2563018"/>
              <a:gd name="connsiteY9-2740" fmla="*/ 2516733 h 2529385"/>
              <a:gd name="connsiteX10-2741" fmla="*/ 1926590 w 2563018"/>
              <a:gd name="connsiteY10-2742" fmla="*/ 2529385 h 2529385"/>
              <a:gd name="connsiteX11-2743" fmla="*/ 646430 w 2563018"/>
              <a:gd name="connsiteY11-2744" fmla="*/ 2529385 h 2529385"/>
              <a:gd name="connsiteX12-2745" fmla="*/ 646430 w 2563018"/>
              <a:gd name="connsiteY12-2746" fmla="*/ 2529385 h 2529385"/>
              <a:gd name="connsiteX13-2747" fmla="*/ 646430 w 2563018"/>
              <a:gd name="connsiteY13-2748" fmla="*/ 1065583 h 2529385"/>
              <a:gd name="connsiteX14-2749" fmla="*/ 646430 w 2563018"/>
              <a:gd name="connsiteY14-2750" fmla="*/ 1065632 h 2529385"/>
              <a:gd name="connsiteX15-2751" fmla="*/ 0 w 2563018"/>
              <a:gd name="connsiteY15-2752" fmla="*/ 1065632 h 2529385"/>
              <a:gd name="connsiteX16-2753" fmla="*/ 23342 w 2563018"/>
              <a:gd name="connsiteY16-2754" fmla="*/ 1057227 h 2529385"/>
              <a:gd name="connsiteX0-2755" fmla="*/ 23342 w 2563018"/>
              <a:gd name="connsiteY0-2756" fmla="*/ 1057227 h 2529385"/>
              <a:gd name="connsiteX1-2757" fmla="*/ 27197 w 2563018"/>
              <a:gd name="connsiteY1-2758" fmla="*/ 1043139 h 2529385"/>
              <a:gd name="connsiteX2-2759" fmla="*/ 1284810 w 2563018"/>
              <a:gd name="connsiteY2-2760" fmla="*/ 3028 h 2529385"/>
              <a:gd name="connsiteX3-2761" fmla="*/ 1300955 w 2563018"/>
              <a:gd name="connsiteY3-2762" fmla="*/ 3064 h 2529385"/>
              <a:gd name="connsiteX4-2763" fmla="*/ 2558568 w 2563018"/>
              <a:gd name="connsiteY4-2764" fmla="*/ 1043175 h 2529385"/>
              <a:gd name="connsiteX5-2765" fmla="*/ 2562377 w 2563018"/>
              <a:gd name="connsiteY5-2766" fmla="*/ 1057231 h 2529385"/>
              <a:gd name="connsiteX6-2767" fmla="*/ 2550427 w 2563018"/>
              <a:gd name="connsiteY6-2768" fmla="*/ 1065631 h 2529385"/>
              <a:gd name="connsiteX7-2769" fmla="*/ 1951990 w 2563018"/>
              <a:gd name="connsiteY7-2770" fmla="*/ 1065631 h 2529385"/>
              <a:gd name="connsiteX8-2771" fmla="*/ 1939290 w 2563018"/>
              <a:gd name="connsiteY8-2772" fmla="*/ 1078331 h 2529385"/>
              <a:gd name="connsiteX9-2773" fmla="*/ 1939290 w 2563018"/>
              <a:gd name="connsiteY9-2774" fmla="*/ 2516733 h 2529385"/>
              <a:gd name="connsiteX10-2775" fmla="*/ 1926590 w 2563018"/>
              <a:gd name="connsiteY10-2776" fmla="*/ 2529385 h 2529385"/>
              <a:gd name="connsiteX11-2777" fmla="*/ 646430 w 2563018"/>
              <a:gd name="connsiteY11-2778" fmla="*/ 2529385 h 2529385"/>
              <a:gd name="connsiteX12-2779" fmla="*/ 646430 w 2563018"/>
              <a:gd name="connsiteY12-2780" fmla="*/ 2529385 h 2529385"/>
              <a:gd name="connsiteX13-2781" fmla="*/ 646430 w 2563018"/>
              <a:gd name="connsiteY13-2782" fmla="*/ 1065583 h 2529385"/>
              <a:gd name="connsiteX14-2783" fmla="*/ 646430 w 2563018"/>
              <a:gd name="connsiteY14-2784" fmla="*/ 1065632 h 2529385"/>
              <a:gd name="connsiteX15-2785" fmla="*/ 0 w 2563018"/>
              <a:gd name="connsiteY15-2786" fmla="*/ 1065632 h 2529385"/>
              <a:gd name="connsiteX16-2787" fmla="*/ 23342 w 2563018"/>
              <a:gd name="connsiteY16-2788" fmla="*/ 1057227 h 2529385"/>
              <a:gd name="connsiteX0-2789" fmla="*/ 23342 w 2563018"/>
              <a:gd name="connsiteY0-2790" fmla="*/ 1057227 h 2529385"/>
              <a:gd name="connsiteX1-2791" fmla="*/ 27197 w 2563018"/>
              <a:gd name="connsiteY1-2792" fmla="*/ 1043139 h 2529385"/>
              <a:gd name="connsiteX2-2793" fmla="*/ 1284810 w 2563018"/>
              <a:gd name="connsiteY2-2794" fmla="*/ 3028 h 2529385"/>
              <a:gd name="connsiteX3-2795" fmla="*/ 1300955 w 2563018"/>
              <a:gd name="connsiteY3-2796" fmla="*/ 3064 h 2529385"/>
              <a:gd name="connsiteX4-2797" fmla="*/ 2558568 w 2563018"/>
              <a:gd name="connsiteY4-2798" fmla="*/ 1043175 h 2529385"/>
              <a:gd name="connsiteX5-2799" fmla="*/ 2562377 w 2563018"/>
              <a:gd name="connsiteY5-2800" fmla="*/ 1057231 h 2529385"/>
              <a:gd name="connsiteX6-2801" fmla="*/ 2550427 w 2563018"/>
              <a:gd name="connsiteY6-2802" fmla="*/ 1065631 h 2529385"/>
              <a:gd name="connsiteX7-2803" fmla="*/ 1951990 w 2563018"/>
              <a:gd name="connsiteY7-2804" fmla="*/ 1065631 h 2529385"/>
              <a:gd name="connsiteX8-2805" fmla="*/ 1939290 w 2563018"/>
              <a:gd name="connsiteY8-2806" fmla="*/ 1078331 h 2529385"/>
              <a:gd name="connsiteX9-2807" fmla="*/ 1939290 w 2563018"/>
              <a:gd name="connsiteY9-2808" fmla="*/ 2516733 h 2529385"/>
              <a:gd name="connsiteX10-2809" fmla="*/ 1926590 w 2563018"/>
              <a:gd name="connsiteY10-2810" fmla="*/ 2529385 h 2529385"/>
              <a:gd name="connsiteX11-2811" fmla="*/ 646430 w 2563018"/>
              <a:gd name="connsiteY11-2812" fmla="*/ 2529385 h 2529385"/>
              <a:gd name="connsiteX12-2813" fmla="*/ 646430 w 2563018"/>
              <a:gd name="connsiteY12-2814" fmla="*/ 2529385 h 2529385"/>
              <a:gd name="connsiteX13-2815" fmla="*/ 646430 w 2563018"/>
              <a:gd name="connsiteY13-2816" fmla="*/ 1065583 h 2529385"/>
              <a:gd name="connsiteX14-2817" fmla="*/ 646430 w 2563018"/>
              <a:gd name="connsiteY14-2818" fmla="*/ 1065632 h 2529385"/>
              <a:gd name="connsiteX15-2819" fmla="*/ 0 w 2563018"/>
              <a:gd name="connsiteY15-2820" fmla="*/ 1065632 h 2529385"/>
              <a:gd name="connsiteX16-2821" fmla="*/ 23342 w 2563018"/>
              <a:gd name="connsiteY16-2822" fmla="*/ 1057227 h 2529385"/>
              <a:gd name="connsiteX0-2823" fmla="*/ 23342 w 2563018"/>
              <a:gd name="connsiteY0-2824" fmla="*/ 1057227 h 2529385"/>
              <a:gd name="connsiteX1-2825" fmla="*/ 27197 w 2563018"/>
              <a:gd name="connsiteY1-2826" fmla="*/ 1043139 h 2529385"/>
              <a:gd name="connsiteX2-2827" fmla="*/ 1284810 w 2563018"/>
              <a:gd name="connsiteY2-2828" fmla="*/ 3028 h 2529385"/>
              <a:gd name="connsiteX3-2829" fmla="*/ 1300955 w 2563018"/>
              <a:gd name="connsiteY3-2830" fmla="*/ 3064 h 2529385"/>
              <a:gd name="connsiteX4-2831" fmla="*/ 2558568 w 2563018"/>
              <a:gd name="connsiteY4-2832" fmla="*/ 1043175 h 2529385"/>
              <a:gd name="connsiteX5-2833" fmla="*/ 2562377 w 2563018"/>
              <a:gd name="connsiteY5-2834" fmla="*/ 1057231 h 2529385"/>
              <a:gd name="connsiteX6-2835" fmla="*/ 2550427 w 2563018"/>
              <a:gd name="connsiteY6-2836" fmla="*/ 1065631 h 2529385"/>
              <a:gd name="connsiteX7-2837" fmla="*/ 1951990 w 2563018"/>
              <a:gd name="connsiteY7-2838" fmla="*/ 1065631 h 2529385"/>
              <a:gd name="connsiteX8-2839" fmla="*/ 1939290 w 2563018"/>
              <a:gd name="connsiteY8-2840" fmla="*/ 1078331 h 2529385"/>
              <a:gd name="connsiteX9-2841" fmla="*/ 1939290 w 2563018"/>
              <a:gd name="connsiteY9-2842" fmla="*/ 2516733 h 2529385"/>
              <a:gd name="connsiteX10-2843" fmla="*/ 1926590 w 2563018"/>
              <a:gd name="connsiteY10-2844" fmla="*/ 2529385 h 2529385"/>
              <a:gd name="connsiteX11-2845" fmla="*/ 659130 w 2563018"/>
              <a:gd name="connsiteY11-2846" fmla="*/ 2529385 h 2529385"/>
              <a:gd name="connsiteX12-2847" fmla="*/ 646430 w 2563018"/>
              <a:gd name="connsiteY12-2848" fmla="*/ 2529385 h 2529385"/>
              <a:gd name="connsiteX13-2849" fmla="*/ 646430 w 2563018"/>
              <a:gd name="connsiteY13-2850" fmla="*/ 1065583 h 2529385"/>
              <a:gd name="connsiteX14-2851" fmla="*/ 646430 w 2563018"/>
              <a:gd name="connsiteY14-2852" fmla="*/ 1065632 h 2529385"/>
              <a:gd name="connsiteX15-2853" fmla="*/ 0 w 2563018"/>
              <a:gd name="connsiteY15-2854" fmla="*/ 1065632 h 2529385"/>
              <a:gd name="connsiteX16-2855" fmla="*/ 23342 w 2563018"/>
              <a:gd name="connsiteY16-2856" fmla="*/ 1057227 h 2529385"/>
              <a:gd name="connsiteX0-2857" fmla="*/ 23342 w 2563018"/>
              <a:gd name="connsiteY0-2858" fmla="*/ 1057227 h 2529385"/>
              <a:gd name="connsiteX1-2859" fmla="*/ 27197 w 2563018"/>
              <a:gd name="connsiteY1-2860" fmla="*/ 1043139 h 2529385"/>
              <a:gd name="connsiteX2-2861" fmla="*/ 1284810 w 2563018"/>
              <a:gd name="connsiteY2-2862" fmla="*/ 3028 h 2529385"/>
              <a:gd name="connsiteX3-2863" fmla="*/ 1300955 w 2563018"/>
              <a:gd name="connsiteY3-2864" fmla="*/ 3064 h 2529385"/>
              <a:gd name="connsiteX4-2865" fmla="*/ 2558568 w 2563018"/>
              <a:gd name="connsiteY4-2866" fmla="*/ 1043175 h 2529385"/>
              <a:gd name="connsiteX5-2867" fmla="*/ 2562377 w 2563018"/>
              <a:gd name="connsiteY5-2868" fmla="*/ 1057231 h 2529385"/>
              <a:gd name="connsiteX6-2869" fmla="*/ 2550427 w 2563018"/>
              <a:gd name="connsiteY6-2870" fmla="*/ 1065631 h 2529385"/>
              <a:gd name="connsiteX7-2871" fmla="*/ 1951990 w 2563018"/>
              <a:gd name="connsiteY7-2872" fmla="*/ 1065631 h 2529385"/>
              <a:gd name="connsiteX8-2873" fmla="*/ 1939290 w 2563018"/>
              <a:gd name="connsiteY8-2874" fmla="*/ 1078331 h 2529385"/>
              <a:gd name="connsiteX9-2875" fmla="*/ 1939290 w 2563018"/>
              <a:gd name="connsiteY9-2876" fmla="*/ 2516733 h 2529385"/>
              <a:gd name="connsiteX10-2877" fmla="*/ 1926590 w 2563018"/>
              <a:gd name="connsiteY10-2878" fmla="*/ 2529385 h 2529385"/>
              <a:gd name="connsiteX11-2879" fmla="*/ 659130 w 2563018"/>
              <a:gd name="connsiteY11-2880" fmla="*/ 2529385 h 2529385"/>
              <a:gd name="connsiteX12-2881" fmla="*/ 646430 w 2563018"/>
              <a:gd name="connsiteY12-2882" fmla="*/ 2529385 h 2529385"/>
              <a:gd name="connsiteX13-2883" fmla="*/ 646430 w 2563018"/>
              <a:gd name="connsiteY13-2884" fmla="*/ 1065583 h 2529385"/>
              <a:gd name="connsiteX14-2885" fmla="*/ 646430 w 2563018"/>
              <a:gd name="connsiteY14-2886" fmla="*/ 1065632 h 2529385"/>
              <a:gd name="connsiteX15-2887" fmla="*/ 0 w 2563018"/>
              <a:gd name="connsiteY15-2888" fmla="*/ 1065632 h 2529385"/>
              <a:gd name="connsiteX16-2889" fmla="*/ 23342 w 2563018"/>
              <a:gd name="connsiteY16-2890" fmla="*/ 1057227 h 2529385"/>
              <a:gd name="connsiteX0-2891" fmla="*/ 23342 w 2563018"/>
              <a:gd name="connsiteY0-2892" fmla="*/ 1057227 h 2529385"/>
              <a:gd name="connsiteX1-2893" fmla="*/ 27197 w 2563018"/>
              <a:gd name="connsiteY1-2894" fmla="*/ 1043139 h 2529385"/>
              <a:gd name="connsiteX2-2895" fmla="*/ 1284810 w 2563018"/>
              <a:gd name="connsiteY2-2896" fmla="*/ 3028 h 2529385"/>
              <a:gd name="connsiteX3-2897" fmla="*/ 1300955 w 2563018"/>
              <a:gd name="connsiteY3-2898" fmla="*/ 3064 h 2529385"/>
              <a:gd name="connsiteX4-2899" fmla="*/ 2558568 w 2563018"/>
              <a:gd name="connsiteY4-2900" fmla="*/ 1043175 h 2529385"/>
              <a:gd name="connsiteX5-2901" fmla="*/ 2562377 w 2563018"/>
              <a:gd name="connsiteY5-2902" fmla="*/ 1057231 h 2529385"/>
              <a:gd name="connsiteX6-2903" fmla="*/ 2550427 w 2563018"/>
              <a:gd name="connsiteY6-2904" fmla="*/ 1065631 h 2529385"/>
              <a:gd name="connsiteX7-2905" fmla="*/ 1951990 w 2563018"/>
              <a:gd name="connsiteY7-2906" fmla="*/ 1065631 h 2529385"/>
              <a:gd name="connsiteX8-2907" fmla="*/ 1939290 w 2563018"/>
              <a:gd name="connsiteY8-2908" fmla="*/ 1078331 h 2529385"/>
              <a:gd name="connsiteX9-2909" fmla="*/ 1939290 w 2563018"/>
              <a:gd name="connsiteY9-2910" fmla="*/ 2516733 h 2529385"/>
              <a:gd name="connsiteX10-2911" fmla="*/ 1926590 w 2563018"/>
              <a:gd name="connsiteY10-2912" fmla="*/ 2529385 h 2529385"/>
              <a:gd name="connsiteX11-2913" fmla="*/ 659130 w 2563018"/>
              <a:gd name="connsiteY11-2914" fmla="*/ 2529385 h 2529385"/>
              <a:gd name="connsiteX12-2915" fmla="*/ 646430 w 2563018"/>
              <a:gd name="connsiteY12-2916" fmla="*/ 2529385 h 2529385"/>
              <a:gd name="connsiteX13-2917" fmla="*/ 646430 w 2563018"/>
              <a:gd name="connsiteY13-2918" fmla="*/ 1065583 h 2529385"/>
              <a:gd name="connsiteX14-2919" fmla="*/ 646430 w 2563018"/>
              <a:gd name="connsiteY14-2920" fmla="*/ 1065632 h 2529385"/>
              <a:gd name="connsiteX15-2921" fmla="*/ 0 w 2563018"/>
              <a:gd name="connsiteY15-2922" fmla="*/ 1065632 h 2529385"/>
              <a:gd name="connsiteX16-2923" fmla="*/ 23342 w 2563018"/>
              <a:gd name="connsiteY16-2924" fmla="*/ 1057227 h 2529385"/>
              <a:gd name="connsiteX0-2925" fmla="*/ 23342 w 2563018"/>
              <a:gd name="connsiteY0-2926" fmla="*/ 1057227 h 2529385"/>
              <a:gd name="connsiteX1-2927" fmla="*/ 27197 w 2563018"/>
              <a:gd name="connsiteY1-2928" fmla="*/ 1043139 h 2529385"/>
              <a:gd name="connsiteX2-2929" fmla="*/ 1284810 w 2563018"/>
              <a:gd name="connsiteY2-2930" fmla="*/ 3028 h 2529385"/>
              <a:gd name="connsiteX3-2931" fmla="*/ 1300955 w 2563018"/>
              <a:gd name="connsiteY3-2932" fmla="*/ 3064 h 2529385"/>
              <a:gd name="connsiteX4-2933" fmla="*/ 2558568 w 2563018"/>
              <a:gd name="connsiteY4-2934" fmla="*/ 1043175 h 2529385"/>
              <a:gd name="connsiteX5-2935" fmla="*/ 2562377 w 2563018"/>
              <a:gd name="connsiteY5-2936" fmla="*/ 1057231 h 2529385"/>
              <a:gd name="connsiteX6-2937" fmla="*/ 2550427 w 2563018"/>
              <a:gd name="connsiteY6-2938" fmla="*/ 1065631 h 2529385"/>
              <a:gd name="connsiteX7-2939" fmla="*/ 1951990 w 2563018"/>
              <a:gd name="connsiteY7-2940" fmla="*/ 1065631 h 2529385"/>
              <a:gd name="connsiteX8-2941" fmla="*/ 1939290 w 2563018"/>
              <a:gd name="connsiteY8-2942" fmla="*/ 1078331 h 2529385"/>
              <a:gd name="connsiteX9-2943" fmla="*/ 1939290 w 2563018"/>
              <a:gd name="connsiteY9-2944" fmla="*/ 2516733 h 2529385"/>
              <a:gd name="connsiteX10-2945" fmla="*/ 1926590 w 2563018"/>
              <a:gd name="connsiteY10-2946" fmla="*/ 2529385 h 2529385"/>
              <a:gd name="connsiteX11-2947" fmla="*/ 659130 w 2563018"/>
              <a:gd name="connsiteY11-2948" fmla="*/ 2529385 h 2529385"/>
              <a:gd name="connsiteX12-2949" fmla="*/ 646430 w 2563018"/>
              <a:gd name="connsiteY12-2950" fmla="*/ 2516685 h 2529385"/>
              <a:gd name="connsiteX13-2951" fmla="*/ 646430 w 2563018"/>
              <a:gd name="connsiteY13-2952" fmla="*/ 1065583 h 2529385"/>
              <a:gd name="connsiteX14-2953" fmla="*/ 646430 w 2563018"/>
              <a:gd name="connsiteY14-2954" fmla="*/ 1065632 h 2529385"/>
              <a:gd name="connsiteX15-2955" fmla="*/ 0 w 2563018"/>
              <a:gd name="connsiteY15-2956" fmla="*/ 1065632 h 2529385"/>
              <a:gd name="connsiteX16-2957" fmla="*/ 23342 w 2563018"/>
              <a:gd name="connsiteY16-2958" fmla="*/ 1057227 h 2529385"/>
              <a:gd name="connsiteX0-2959" fmla="*/ 23342 w 2563018"/>
              <a:gd name="connsiteY0-2960" fmla="*/ 1057227 h 2529385"/>
              <a:gd name="connsiteX1-2961" fmla="*/ 27197 w 2563018"/>
              <a:gd name="connsiteY1-2962" fmla="*/ 1043139 h 2529385"/>
              <a:gd name="connsiteX2-2963" fmla="*/ 1284810 w 2563018"/>
              <a:gd name="connsiteY2-2964" fmla="*/ 3028 h 2529385"/>
              <a:gd name="connsiteX3-2965" fmla="*/ 1300955 w 2563018"/>
              <a:gd name="connsiteY3-2966" fmla="*/ 3064 h 2529385"/>
              <a:gd name="connsiteX4-2967" fmla="*/ 2558568 w 2563018"/>
              <a:gd name="connsiteY4-2968" fmla="*/ 1043175 h 2529385"/>
              <a:gd name="connsiteX5-2969" fmla="*/ 2562377 w 2563018"/>
              <a:gd name="connsiteY5-2970" fmla="*/ 1057231 h 2529385"/>
              <a:gd name="connsiteX6-2971" fmla="*/ 2550427 w 2563018"/>
              <a:gd name="connsiteY6-2972" fmla="*/ 1065631 h 2529385"/>
              <a:gd name="connsiteX7-2973" fmla="*/ 1951990 w 2563018"/>
              <a:gd name="connsiteY7-2974" fmla="*/ 1065631 h 2529385"/>
              <a:gd name="connsiteX8-2975" fmla="*/ 1939290 w 2563018"/>
              <a:gd name="connsiteY8-2976" fmla="*/ 1078331 h 2529385"/>
              <a:gd name="connsiteX9-2977" fmla="*/ 1939290 w 2563018"/>
              <a:gd name="connsiteY9-2978" fmla="*/ 2516733 h 2529385"/>
              <a:gd name="connsiteX10-2979" fmla="*/ 1926590 w 2563018"/>
              <a:gd name="connsiteY10-2980" fmla="*/ 2529385 h 2529385"/>
              <a:gd name="connsiteX11-2981" fmla="*/ 659130 w 2563018"/>
              <a:gd name="connsiteY11-2982" fmla="*/ 2529385 h 2529385"/>
              <a:gd name="connsiteX12-2983" fmla="*/ 646430 w 2563018"/>
              <a:gd name="connsiteY12-2984" fmla="*/ 2516685 h 2529385"/>
              <a:gd name="connsiteX13-2985" fmla="*/ 646430 w 2563018"/>
              <a:gd name="connsiteY13-2986" fmla="*/ 1065583 h 2529385"/>
              <a:gd name="connsiteX14-2987" fmla="*/ 646430 w 2563018"/>
              <a:gd name="connsiteY14-2988" fmla="*/ 1065632 h 2529385"/>
              <a:gd name="connsiteX15-2989" fmla="*/ 0 w 2563018"/>
              <a:gd name="connsiteY15-2990" fmla="*/ 1065632 h 2529385"/>
              <a:gd name="connsiteX16-2991" fmla="*/ 23342 w 2563018"/>
              <a:gd name="connsiteY16-2992" fmla="*/ 1057227 h 2529385"/>
              <a:gd name="connsiteX0-2993" fmla="*/ 23342 w 2563018"/>
              <a:gd name="connsiteY0-2994" fmla="*/ 1057227 h 2529385"/>
              <a:gd name="connsiteX1-2995" fmla="*/ 27197 w 2563018"/>
              <a:gd name="connsiteY1-2996" fmla="*/ 1043139 h 2529385"/>
              <a:gd name="connsiteX2-2997" fmla="*/ 1284810 w 2563018"/>
              <a:gd name="connsiteY2-2998" fmla="*/ 3028 h 2529385"/>
              <a:gd name="connsiteX3-2999" fmla="*/ 1300955 w 2563018"/>
              <a:gd name="connsiteY3-3000" fmla="*/ 3064 h 2529385"/>
              <a:gd name="connsiteX4-3001" fmla="*/ 2558568 w 2563018"/>
              <a:gd name="connsiteY4-3002" fmla="*/ 1043175 h 2529385"/>
              <a:gd name="connsiteX5-3003" fmla="*/ 2562377 w 2563018"/>
              <a:gd name="connsiteY5-3004" fmla="*/ 1057231 h 2529385"/>
              <a:gd name="connsiteX6-3005" fmla="*/ 2550427 w 2563018"/>
              <a:gd name="connsiteY6-3006" fmla="*/ 1065631 h 2529385"/>
              <a:gd name="connsiteX7-3007" fmla="*/ 1951990 w 2563018"/>
              <a:gd name="connsiteY7-3008" fmla="*/ 1065631 h 2529385"/>
              <a:gd name="connsiteX8-3009" fmla="*/ 1939290 w 2563018"/>
              <a:gd name="connsiteY8-3010" fmla="*/ 1078331 h 2529385"/>
              <a:gd name="connsiteX9-3011" fmla="*/ 1939290 w 2563018"/>
              <a:gd name="connsiteY9-3012" fmla="*/ 2516733 h 2529385"/>
              <a:gd name="connsiteX10-3013" fmla="*/ 1926590 w 2563018"/>
              <a:gd name="connsiteY10-3014" fmla="*/ 2529385 h 2529385"/>
              <a:gd name="connsiteX11-3015" fmla="*/ 659130 w 2563018"/>
              <a:gd name="connsiteY11-3016" fmla="*/ 2529385 h 2529385"/>
              <a:gd name="connsiteX12-3017" fmla="*/ 646430 w 2563018"/>
              <a:gd name="connsiteY12-3018" fmla="*/ 2516685 h 2529385"/>
              <a:gd name="connsiteX13-3019" fmla="*/ 646430 w 2563018"/>
              <a:gd name="connsiteY13-3020" fmla="*/ 1065583 h 2529385"/>
              <a:gd name="connsiteX14-3021" fmla="*/ 646430 w 2563018"/>
              <a:gd name="connsiteY14-3022" fmla="*/ 1065632 h 2529385"/>
              <a:gd name="connsiteX15-3023" fmla="*/ 0 w 2563018"/>
              <a:gd name="connsiteY15-3024" fmla="*/ 1065632 h 2529385"/>
              <a:gd name="connsiteX16-3025" fmla="*/ 23342 w 2563018"/>
              <a:gd name="connsiteY16-3026" fmla="*/ 1057227 h 2529385"/>
              <a:gd name="connsiteX0-3027" fmla="*/ 23342 w 2563018"/>
              <a:gd name="connsiteY0-3028" fmla="*/ 1057227 h 2529385"/>
              <a:gd name="connsiteX1-3029" fmla="*/ 27197 w 2563018"/>
              <a:gd name="connsiteY1-3030" fmla="*/ 1043139 h 2529385"/>
              <a:gd name="connsiteX2-3031" fmla="*/ 1284810 w 2563018"/>
              <a:gd name="connsiteY2-3032" fmla="*/ 3028 h 2529385"/>
              <a:gd name="connsiteX3-3033" fmla="*/ 1300955 w 2563018"/>
              <a:gd name="connsiteY3-3034" fmla="*/ 3064 h 2529385"/>
              <a:gd name="connsiteX4-3035" fmla="*/ 2558568 w 2563018"/>
              <a:gd name="connsiteY4-3036" fmla="*/ 1043175 h 2529385"/>
              <a:gd name="connsiteX5-3037" fmla="*/ 2562377 w 2563018"/>
              <a:gd name="connsiteY5-3038" fmla="*/ 1057231 h 2529385"/>
              <a:gd name="connsiteX6-3039" fmla="*/ 2550427 w 2563018"/>
              <a:gd name="connsiteY6-3040" fmla="*/ 1065631 h 2529385"/>
              <a:gd name="connsiteX7-3041" fmla="*/ 1951990 w 2563018"/>
              <a:gd name="connsiteY7-3042" fmla="*/ 1065631 h 2529385"/>
              <a:gd name="connsiteX8-3043" fmla="*/ 1939290 w 2563018"/>
              <a:gd name="connsiteY8-3044" fmla="*/ 1078331 h 2529385"/>
              <a:gd name="connsiteX9-3045" fmla="*/ 1939290 w 2563018"/>
              <a:gd name="connsiteY9-3046" fmla="*/ 2516733 h 2529385"/>
              <a:gd name="connsiteX10-3047" fmla="*/ 1926590 w 2563018"/>
              <a:gd name="connsiteY10-3048" fmla="*/ 2529385 h 2529385"/>
              <a:gd name="connsiteX11-3049" fmla="*/ 659130 w 2563018"/>
              <a:gd name="connsiteY11-3050" fmla="*/ 2529385 h 2529385"/>
              <a:gd name="connsiteX12-3051" fmla="*/ 646430 w 2563018"/>
              <a:gd name="connsiteY12-3052" fmla="*/ 2516685 h 2529385"/>
              <a:gd name="connsiteX13-3053" fmla="*/ 646430 w 2563018"/>
              <a:gd name="connsiteY13-3054" fmla="*/ 1078282 h 2529385"/>
              <a:gd name="connsiteX14-3055" fmla="*/ 646430 w 2563018"/>
              <a:gd name="connsiteY14-3056" fmla="*/ 1065632 h 2529385"/>
              <a:gd name="connsiteX15-3057" fmla="*/ 0 w 2563018"/>
              <a:gd name="connsiteY15-3058" fmla="*/ 1065632 h 2529385"/>
              <a:gd name="connsiteX16-3059" fmla="*/ 23342 w 2563018"/>
              <a:gd name="connsiteY16-3060" fmla="*/ 1057227 h 2529385"/>
              <a:gd name="connsiteX0-3061" fmla="*/ 23342 w 2563018"/>
              <a:gd name="connsiteY0-3062" fmla="*/ 1057227 h 2529385"/>
              <a:gd name="connsiteX1-3063" fmla="*/ 27197 w 2563018"/>
              <a:gd name="connsiteY1-3064" fmla="*/ 1043139 h 2529385"/>
              <a:gd name="connsiteX2-3065" fmla="*/ 1284810 w 2563018"/>
              <a:gd name="connsiteY2-3066" fmla="*/ 3028 h 2529385"/>
              <a:gd name="connsiteX3-3067" fmla="*/ 1300955 w 2563018"/>
              <a:gd name="connsiteY3-3068" fmla="*/ 3064 h 2529385"/>
              <a:gd name="connsiteX4-3069" fmla="*/ 2558568 w 2563018"/>
              <a:gd name="connsiteY4-3070" fmla="*/ 1043175 h 2529385"/>
              <a:gd name="connsiteX5-3071" fmla="*/ 2562377 w 2563018"/>
              <a:gd name="connsiteY5-3072" fmla="*/ 1057231 h 2529385"/>
              <a:gd name="connsiteX6-3073" fmla="*/ 2550427 w 2563018"/>
              <a:gd name="connsiteY6-3074" fmla="*/ 1065631 h 2529385"/>
              <a:gd name="connsiteX7-3075" fmla="*/ 1951990 w 2563018"/>
              <a:gd name="connsiteY7-3076" fmla="*/ 1065631 h 2529385"/>
              <a:gd name="connsiteX8-3077" fmla="*/ 1939290 w 2563018"/>
              <a:gd name="connsiteY8-3078" fmla="*/ 1078331 h 2529385"/>
              <a:gd name="connsiteX9-3079" fmla="*/ 1939290 w 2563018"/>
              <a:gd name="connsiteY9-3080" fmla="*/ 2516733 h 2529385"/>
              <a:gd name="connsiteX10-3081" fmla="*/ 1926590 w 2563018"/>
              <a:gd name="connsiteY10-3082" fmla="*/ 2529385 h 2529385"/>
              <a:gd name="connsiteX11-3083" fmla="*/ 659130 w 2563018"/>
              <a:gd name="connsiteY11-3084" fmla="*/ 2529385 h 2529385"/>
              <a:gd name="connsiteX12-3085" fmla="*/ 646430 w 2563018"/>
              <a:gd name="connsiteY12-3086" fmla="*/ 2516685 h 2529385"/>
              <a:gd name="connsiteX13-3087" fmla="*/ 646430 w 2563018"/>
              <a:gd name="connsiteY13-3088" fmla="*/ 1078282 h 2529385"/>
              <a:gd name="connsiteX14-3089" fmla="*/ 646430 w 2563018"/>
              <a:gd name="connsiteY14-3090" fmla="*/ 1065632 h 2529385"/>
              <a:gd name="connsiteX15-3091" fmla="*/ 0 w 2563018"/>
              <a:gd name="connsiteY15-3092" fmla="*/ 1065632 h 2529385"/>
              <a:gd name="connsiteX16-3093" fmla="*/ 23342 w 2563018"/>
              <a:gd name="connsiteY16-3094" fmla="*/ 1057227 h 2529385"/>
              <a:gd name="connsiteX0-3095" fmla="*/ 23342 w 2563018"/>
              <a:gd name="connsiteY0-3096" fmla="*/ 1057227 h 2529385"/>
              <a:gd name="connsiteX1-3097" fmla="*/ 27197 w 2563018"/>
              <a:gd name="connsiteY1-3098" fmla="*/ 1043139 h 2529385"/>
              <a:gd name="connsiteX2-3099" fmla="*/ 1284810 w 2563018"/>
              <a:gd name="connsiteY2-3100" fmla="*/ 3028 h 2529385"/>
              <a:gd name="connsiteX3-3101" fmla="*/ 1300955 w 2563018"/>
              <a:gd name="connsiteY3-3102" fmla="*/ 3064 h 2529385"/>
              <a:gd name="connsiteX4-3103" fmla="*/ 2558568 w 2563018"/>
              <a:gd name="connsiteY4-3104" fmla="*/ 1043175 h 2529385"/>
              <a:gd name="connsiteX5-3105" fmla="*/ 2562377 w 2563018"/>
              <a:gd name="connsiteY5-3106" fmla="*/ 1057231 h 2529385"/>
              <a:gd name="connsiteX6-3107" fmla="*/ 2550427 w 2563018"/>
              <a:gd name="connsiteY6-3108" fmla="*/ 1065631 h 2529385"/>
              <a:gd name="connsiteX7-3109" fmla="*/ 1951990 w 2563018"/>
              <a:gd name="connsiteY7-3110" fmla="*/ 1065631 h 2529385"/>
              <a:gd name="connsiteX8-3111" fmla="*/ 1939290 w 2563018"/>
              <a:gd name="connsiteY8-3112" fmla="*/ 1078331 h 2529385"/>
              <a:gd name="connsiteX9-3113" fmla="*/ 1939290 w 2563018"/>
              <a:gd name="connsiteY9-3114" fmla="*/ 2516733 h 2529385"/>
              <a:gd name="connsiteX10-3115" fmla="*/ 1926590 w 2563018"/>
              <a:gd name="connsiteY10-3116" fmla="*/ 2529385 h 2529385"/>
              <a:gd name="connsiteX11-3117" fmla="*/ 659130 w 2563018"/>
              <a:gd name="connsiteY11-3118" fmla="*/ 2529385 h 2529385"/>
              <a:gd name="connsiteX12-3119" fmla="*/ 646430 w 2563018"/>
              <a:gd name="connsiteY12-3120" fmla="*/ 2516685 h 2529385"/>
              <a:gd name="connsiteX13-3121" fmla="*/ 646430 w 2563018"/>
              <a:gd name="connsiteY13-3122" fmla="*/ 1078282 h 2529385"/>
              <a:gd name="connsiteX14-3123" fmla="*/ 646430 w 2563018"/>
              <a:gd name="connsiteY14-3124" fmla="*/ 1065632 h 2529385"/>
              <a:gd name="connsiteX15-3125" fmla="*/ 0 w 2563018"/>
              <a:gd name="connsiteY15-3126" fmla="*/ 1065632 h 2529385"/>
              <a:gd name="connsiteX16-3127" fmla="*/ 23342 w 2563018"/>
              <a:gd name="connsiteY16-3128" fmla="*/ 1057227 h 2529385"/>
              <a:gd name="connsiteX0-3129" fmla="*/ 23342 w 2563018"/>
              <a:gd name="connsiteY0-3130" fmla="*/ 1057227 h 2529385"/>
              <a:gd name="connsiteX1-3131" fmla="*/ 27197 w 2563018"/>
              <a:gd name="connsiteY1-3132" fmla="*/ 1043139 h 2529385"/>
              <a:gd name="connsiteX2-3133" fmla="*/ 1284810 w 2563018"/>
              <a:gd name="connsiteY2-3134" fmla="*/ 3028 h 2529385"/>
              <a:gd name="connsiteX3-3135" fmla="*/ 1300955 w 2563018"/>
              <a:gd name="connsiteY3-3136" fmla="*/ 3064 h 2529385"/>
              <a:gd name="connsiteX4-3137" fmla="*/ 2558568 w 2563018"/>
              <a:gd name="connsiteY4-3138" fmla="*/ 1043175 h 2529385"/>
              <a:gd name="connsiteX5-3139" fmla="*/ 2562377 w 2563018"/>
              <a:gd name="connsiteY5-3140" fmla="*/ 1057231 h 2529385"/>
              <a:gd name="connsiteX6-3141" fmla="*/ 2550427 w 2563018"/>
              <a:gd name="connsiteY6-3142" fmla="*/ 1065631 h 2529385"/>
              <a:gd name="connsiteX7-3143" fmla="*/ 1951990 w 2563018"/>
              <a:gd name="connsiteY7-3144" fmla="*/ 1065631 h 2529385"/>
              <a:gd name="connsiteX8-3145" fmla="*/ 1939290 w 2563018"/>
              <a:gd name="connsiteY8-3146" fmla="*/ 1078331 h 2529385"/>
              <a:gd name="connsiteX9-3147" fmla="*/ 1939290 w 2563018"/>
              <a:gd name="connsiteY9-3148" fmla="*/ 2516733 h 2529385"/>
              <a:gd name="connsiteX10-3149" fmla="*/ 1926590 w 2563018"/>
              <a:gd name="connsiteY10-3150" fmla="*/ 2529385 h 2529385"/>
              <a:gd name="connsiteX11-3151" fmla="*/ 659130 w 2563018"/>
              <a:gd name="connsiteY11-3152" fmla="*/ 2529385 h 2529385"/>
              <a:gd name="connsiteX12-3153" fmla="*/ 646430 w 2563018"/>
              <a:gd name="connsiteY12-3154" fmla="*/ 2516685 h 2529385"/>
              <a:gd name="connsiteX13-3155" fmla="*/ 646430 w 2563018"/>
              <a:gd name="connsiteY13-3156" fmla="*/ 1078282 h 2529385"/>
              <a:gd name="connsiteX14-3157" fmla="*/ 633730 w 2563018"/>
              <a:gd name="connsiteY14-3158" fmla="*/ 1065632 h 2529385"/>
              <a:gd name="connsiteX15-3159" fmla="*/ 0 w 2563018"/>
              <a:gd name="connsiteY15-3160" fmla="*/ 1065632 h 2529385"/>
              <a:gd name="connsiteX16-3161" fmla="*/ 23342 w 2563018"/>
              <a:gd name="connsiteY16-3162" fmla="*/ 1057227 h 2529385"/>
              <a:gd name="connsiteX0-3163" fmla="*/ 23342 w 2563018"/>
              <a:gd name="connsiteY0-3164" fmla="*/ 1057227 h 2529385"/>
              <a:gd name="connsiteX1-3165" fmla="*/ 27197 w 2563018"/>
              <a:gd name="connsiteY1-3166" fmla="*/ 1043139 h 2529385"/>
              <a:gd name="connsiteX2-3167" fmla="*/ 1284810 w 2563018"/>
              <a:gd name="connsiteY2-3168" fmla="*/ 3028 h 2529385"/>
              <a:gd name="connsiteX3-3169" fmla="*/ 1300955 w 2563018"/>
              <a:gd name="connsiteY3-3170" fmla="*/ 3064 h 2529385"/>
              <a:gd name="connsiteX4-3171" fmla="*/ 2558568 w 2563018"/>
              <a:gd name="connsiteY4-3172" fmla="*/ 1043175 h 2529385"/>
              <a:gd name="connsiteX5-3173" fmla="*/ 2562377 w 2563018"/>
              <a:gd name="connsiteY5-3174" fmla="*/ 1057231 h 2529385"/>
              <a:gd name="connsiteX6-3175" fmla="*/ 2550427 w 2563018"/>
              <a:gd name="connsiteY6-3176" fmla="*/ 1065631 h 2529385"/>
              <a:gd name="connsiteX7-3177" fmla="*/ 1951990 w 2563018"/>
              <a:gd name="connsiteY7-3178" fmla="*/ 1065631 h 2529385"/>
              <a:gd name="connsiteX8-3179" fmla="*/ 1939290 w 2563018"/>
              <a:gd name="connsiteY8-3180" fmla="*/ 1078331 h 2529385"/>
              <a:gd name="connsiteX9-3181" fmla="*/ 1939290 w 2563018"/>
              <a:gd name="connsiteY9-3182" fmla="*/ 2516733 h 2529385"/>
              <a:gd name="connsiteX10-3183" fmla="*/ 1926590 w 2563018"/>
              <a:gd name="connsiteY10-3184" fmla="*/ 2529385 h 2529385"/>
              <a:gd name="connsiteX11-3185" fmla="*/ 659130 w 2563018"/>
              <a:gd name="connsiteY11-3186" fmla="*/ 2529385 h 2529385"/>
              <a:gd name="connsiteX12-3187" fmla="*/ 646430 w 2563018"/>
              <a:gd name="connsiteY12-3188" fmla="*/ 2516685 h 2529385"/>
              <a:gd name="connsiteX13-3189" fmla="*/ 646430 w 2563018"/>
              <a:gd name="connsiteY13-3190" fmla="*/ 1078282 h 2529385"/>
              <a:gd name="connsiteX14-3191" fmla="*/ 633730 w 2563018"/>
              <a:gd name="connsiteY14-3192" fmla="*/ 1065632 h 2529385"/>
              <a:gd name="connsiteX15-3193" fmla="*/ 0 w 2563018"/>
              <a:gd name="connsiteY15-3194" fmla="*/ 1065632 h 2529385"/>
              <a:gd name="connsiteX16-3195" fmla="*/ 23342 w 2563018"/>
              <a:gd name="connsiteY16-3196" fmla="*/ 1057227 h 2529385"/>
              <a:gd name="connsiteX0-3197" fmla="*/ 23342 w 2563018"/>
              <a:gd name="connsiteY0-3198" fmla="*/ 1057227 h 2529385"/>
              <a:gd name="connsiteX1-3199" fmla="*/ 27197 w 2563018"/>
              <a:gd name="connsiteY1-3200" fmla="*/ 1043139 h 2529385"/>
              <a:gd name="connsiteX2-3201" fmla="*/ 1284810 w 2563018"/>
              <a:gd name="connsiteY2-3202" fmla="*/ 3028 h 2529385"/>
              <a:gd name="connsiteX3-3203" fmla="*/ 1300955 w 2563018"/>
              <a:gd name="connsiteY3-3204" fmla="*/ 3064 h 2529385"/>
              <a:gd name="connsiteX4-3205" fmla="*/ 2558568 w 2563018"/>
              <a:gd name="connsiteY4-3206" fmla="*/ 1043175 h 2529385"/>
              <a:gd name="connsiteX5-3207" fmla="*/ 2562377 w 2563018"/>
              <a:gd name="connsiteY5-3208" fmla="*/ 1057231 h 2529385"/>
              <a:gd name="connsiteX6-3209" fmla="*/ 2550427 w 2563018"/>
              <a:gd name="connsiteY6-3210" fmla="*/ 1065631 h 2529385"/>
              <a:gd name="connsiteX7-3211" fmla="*/ 1951990 w 2563018"/>
              <a:gd name="connsiteY7-3212" fmla="*/ 1065631 h 2529385"/>
              <a:gd name="connsiteX8-3213" fmla="*/ 1939290 w 2563018"/>
              <a:gd name="connsiteY8-3214" fmla="*/ 1078331 h 2529385"/>
              <a:gd name="connsiteX9-3215" fmla="*/ 1939290 w 2563018"/>
              <a:gd name="connsiteY9-3216" fmla="*/ 2516733 h 2529385"/>
              <a:gd name="connsiteX10-3217" fmla="*/ 1926590 w 2563018"/>
              <a:gd name="connsiteY10-3218" fmla="*/ 2529385 h 2529385"/>
              <a:gd name="connsiteX11-3219" fmla="*/ 659130 w 2563018"/>
              <a:gd name="connsiteY11-3220" fmla="*/ 2529385 h 2529385"/>
              <a:gd name="connsiteX12-3221" fmla="*/ 646430 w 2563018"/>
              <a:gd name="connsiteY12-3222" fmla="*/ 2516685 h 2529385"/>
              <a:gd name="connsiteX13-3223" fmla="*/ 646430 w 2563018"/>
              <a:gd name="connsiteY13-3224" fmla="*/ 1078282 h 2529385"/>
              <a:gd name="connsiteX14-3225" fmla="*/ 633730 w 2563018"/>
              <a:gd name="connsiteY14-3226" fmla="*/ 1065632 h 2529385"/>
              <a:gd name="connsiteX15-3227" fmla="*/ 0 w 2563018"/>
              <a:gd name="connsiteY15-3228" fmla="*/ 1065632 h 2529385"/>
              <a:gd name="connsiteX16-3229" fmla="*/ 23342 w 2563018"/>
              <a:gd name="connsiteY16-3230" fmla="*/ 1057227 h 2529385"/>
              <a:gd name="connsiteX0-3231" fmla="*/ 7051 w 2546727"/>
              <a:gd name="connsiteY0-3232" fmla="*/ 1057227 h 2529385"/>
              <a:gd name="connsiteX1-3233" fmla="*/ 10906 w 2546727"/>
              <a:gd name="connsiteY1-3234" fmla="*/ 1043139 h 2529385"/>
              <a:gd name="connsiteX2-3235" fmla="*/ 1268519 w 2546727"/>
              <a:gd name="connsiteY2-3236" fmla="*/ 3028 h 2529385"/>
              <a:gd name="connsiteX3-3237" fmla="*/ 1284664 w 2546727"/>
              <a:gd name="connsiteY3-3238" fmla="*/ 3064 h 2529385"/>
              <a:gd name="connsiteX4-3239" fmla="*/ 2542277 w 2546727"/>
              <a:gd name="connsiteY4-3240" fmla="*/ 1043175 h 2529385"/>
              <a:gd name="connsiteX5-3241" fmla="*/ 2546086 w 2546727"/>
              <a:gd name="connsiteY5-3242" fmla="*/ 1057231 h 2529385"/>
              <a:gd name="connsiteX6-3243" fmla="*/ 2534136 w 2546727"/>
              <a:gd name="connsiteY6-3244" fmla="*/ 1065631 h 2529385"/>
              <a:gd name="connsiteX7-3245" fmla="*/ 1935699 w 2546727"/>
              <a:gd name="connsiteY7-3246" fmla="*/ 1065631 h 2529385"/>
              <a:gd name="connsiteX8-3247" fmla="*/ 1922999 w 2546727"/>
              <a:gd name="connsiteY8-3248" fmla="*/ 1078331 h 2529385"/>
              <a:gd name="connsiteX9-3249" fmla="*/ 1922999 w 2546727"/>
              <a:gd name="connsiteY9-3250" fmla="*/ 2516733 h 2529385"/>
              <a:gd name="connsiteX10-3251" fmla="*/ 1910299 w 2546727"/>
              <a:gd name="connsiteY10-3252" fmla="*/ 2529385 h 2529385"/>
              <a:gd name="connsiteX11-3253" fmla="*/ 642839 w 2546727"/>
              <a:gd name="connsiteY11-3254" fmla="*/ 2529385 h 2529385"/>
              <a:gd name="connsiteX12-3255" fmla="*/ 630139 w 2546727"/>
              <a:gd name="connsiteY12-3256" fmla="*/ 2516685 h 2529385"/>
              <a:gd name="connsiteX13-3257" fmla="*/ 630139 w 2546727"/>
              <a:gd name="connsiteY13-3258" fmla="*/ 1078282 h 2529385"/>
              <a:gd name="connsiteX14-3259" fmla="*/ 617439 w 2546727"/>
              <a:gd name="connsiteY14-3260" fmla="*/ 1065632 h 2529385"/>
              <a:gd name="connsiteX15-3261" fmla="*/ 19002 w 2546727"/>
              <a:gd name="connsiteY15-3262" fmla="*/ 1065632 h 2529385"/>
              <a:gd name="connsiteX16-3263" fmla="*/ 7051 w 2546727"/>
              <a:gd name="connsiteY16-3264" fmla="*/ 1057227 h 2529385"/>
              <a:gd name="connsiteX0-3265" fmla="*/ 634 w 2540310"/>
              <a:gd name="connsiteY0-3266" fmla="*/ 1057227 h 2529385"/>
              <a:gd name="connsiteX1-3267" fmla="*/ 4489 w 2540310"/>
              <a:gd name="connsiteY1-3268" fmla="*/ 1043139 h 2529385"/>
              <a:gd name="connsiteX2-3269" fmla="*/ 1262102 w 2540310"/>
              <a:gd name="connsiteY2-3270" fmla="*/ 3028 h 2529385"/>
              <a:gd name="connsiteX3-3271" fmla="*/ 1278247 w 2540310"/>
              <a:gd name="connsiteY3-3272" fmla="*/ 3064 h 2529385"/>
              <a:gd name="connsiteX4-3273" fmla="*/ 2535860 w 2540310"/>
              <a:gd name="connsiteY4-3274" fmla="*/ 1043175 h 2529385"/>
              <a:gd name="connsiteX5-3275" fmla="*/ 2539669 w 2540310"/>
              <a:gd name="connsiteY5-3276" fmla="*/ 1057231 h 2529385"/>
              <a:gd name="connsiteX6-3277" fmla="*/ 2527719 w 2540310"/>
              <a:gd name="connsiteY6-3278" fmla="*/ 1065631 h 2529385"/>
              <a:gd name="connsiteX7-3279" fmla="*/ 1929282 w 2540310"/>
              <a:gd name="connsiteY7-3280" fmla="*/ 1065631 h 2529385"/>
              <a:gd name="connsiteX8-3281" fmla="*/ 1916582 w 2540310"/>
              <a:gd name="connsiteY8-3282" fmla="*/ 1078331 h 2529385"/>
              <a:gd name="connsiteX9-3283" fmla="*/ 1916582 w 2540310"/>
              <a:gd name="connsiteY9-3284" fmla="*/ 2516733 h 2529385"/>
              <a:gd name="connsiteX10-3285" fmla="*/ 1903882 w 2540310"/>
              <a:gd name="connsiteY10-3286" fmla="*/ 2529385 h 2529385"/>
              <a:gd name="connsiteX11-3287" fmla="*/ 636422 w 2540310"/>
              <a:gd name="connsiteY11-3288" fmla="*/ 2529385 h 2529385"/>
              <a:gd name="connsiteX12-3289" fmla="*/ 623722 w 2540310"/>
              <a:gd name="connsiteY12-3290" fmla="*/ 2516685 h 2529385"/>
              <a:gd name="connsiteX13-3291" fmla="*/ 623722 w 2540310"/>
              <a:gd name="connsiteY13-3292" fmla="*/ 1078282 h 2529385"/>
              <a:gd name="connsiteX14-3293" fmla="*/ 611022 w 2540310"/>
              <a:gd name="connsiteY14-3294" fmla="*/ 1065632 h 2529385"/>
              <a:gd name="connsiteX15-3295" fmla="*/ 12585 w 2540310"/>
              <a:gd name="connsiteY15-3296" fmla="*/ 1065632 h 2529385"/>
              <a:gd name="connsiteX16-3297" fmla="*/ 634 w 2540310"/>
              <a:gd name="connsiteY16-3298" fmla="*/ 1057227 h 2529385"/>
              <a:gd name="connsiteX0-3299" fmla="*/ 634 w 2540310"/>
              <a:gd name="connsiteY0-3300" fmla="*/ 1057227 h 2529385"/>
              <a:gd name="connsiteX1-3301" fmla="*/ 4489 w 2540310"/>
              <a:gd name="connsiteY1-3302" fmla="*/ 1043139 h 2529385"/>
              <a:gd name="connsiteX2-3303" fmla="*/ 1262102 w 2540310"/>
              <a:gd name="connsiteY2-3304" fmla="*/ 3028 h 2529385"/>
              <a:gd name="connsiteX3-3305" fmla="*/ 1278247 w 2540310"/>
              <a:gd name="connsiteY3-3306" fmla="*/ 3064 h 2529385"/>
              <a:gd name="connsiteX4-3307" fmla="*/ 2535860 w 2540310"/>
              <a:gd name="connsiteY4-3308" fmla="*/ 1043175 h 2529385"/>
              <a:gd name="connsiteX5-3309" fmla="*/ 2539669 w 2540310"/>
              <a:gd name="connsiteY5-3310" fmla="*/ 1057231 h 2529385"/>
              <a:gd name="connsiteX6-3311" fmla="*/ 2527719 w 2540310"/>
              <a:gd name="connsiteY6-3312" fmla="*/ 1065631 h 2529385"/>
              <a:gd name="connsiteX7-3313" fmla="*/ 1929282 w 2540310"/>
              <a:gd name="connsiteY7-3314" fmla="*/ 1065631 h 2529385"/>
              <a:gd name="connsiteX8-3315" fmla="*/ 1916582 w 2540310"/>
              <a:gd name="connsiteY8-3316" fmla="*/ 1078331 h 2529385"/>
              <a:gd name="connsiteX9-3317" fmla="*/ 1916582 w 2540310"/>
              <a:gd name="connsiteY9-3318" fmla="*/ 2516733 h 2529385"/>
              <a:gd name="connsiteX10-3319" fmla="*/ 1903882 w 2540310"/>
              <a:gd name="connsiteY10-3320" fmla="*/ 2529385 h 2529385"/>
              <a:gd name="connsiteX11-3321" fmla="*/ 636422 w 2540310"/>
              <a:gd name="connsiteY11-3322" fmla="*/ 2529385 h 2529385"/>
              <a:gd name="connsiteX12-3323" fmla="*/ 623722 w 2540310"/>
              <a:gd name="connsiteY12-3324" fmla="*/ 2516685 h 2529385"/>
              <a:gd name="connsiteX13-3325" fmla="*/ 623722 w 2540310"/>
              <a:gd name="connsiteY13-3326" fmla="*/ 1078282 h 2529385"/>
              <a:gd name="connsiteX14-3327" fmla="*/ 611022 w 2540310"/>
              <a:gd name="connsiteY14-3328" fmla="*/ 1065632 h 2529385"/>
              <a:gd name="connsiteX15-3329" fmla="*/ 12585 w 2540310"/>
              <a:gd name="connsiteY15-3330" fmla="*/ 1065632 h 2529385"/>
              <a:gd name="connsiteX16-3331" fmla="*/ 634 w 2540310"/>
              <a:gd name="connsiteY16-3332" fmla="*/ 1057227 h 2529385"/>
              <a:gd name="connsiteX0-3333" fmla="*/ 634 w 2540310"/>
              <a:gd name="connsiteY0-3334" fmla="*/ 1057227 h 2529385"/>
              <a:gd name="connsiteX1-3335" fmla="*/ 4489 w 2540310"/>
              <a:gd name="connsiteY1-3336" fmla="*/ 1043139 h 2529385"/>
              <a:gd name="connsiteX2-3337" fmla="*/ 1262102 w 2540310"/>
              <a:gd name="connsiteY2-3338" fmla="*/ 3028 h 2529385"/>
              <a:gd name="connsiteX3-3339" fmla="*/ 1278247 w 2540310"/>
              <a:gd name="connsiteY3-3340" fmla="*/ 3064 h 2529385"/>
              <a:gd name="connsiteX4-3341" fmla="*/ 2535860 w 2540310"/>
              <a:gd name="connsiteY4-3342" fmla="*/ 1043175 h 2529385"/>
              <a:gd name="connsiteX5-3343" fmla="*/ 2539669 w 2540310"/>
              <a:gd name="connsiteY5-3344" fmla="*/ 1057231 h 2529385"/>
              <a:gd name="connsiteX6-3345" fmla="*/ 2527719 w 2540310"/>
              <a:gd name="connsiteY6-3346" fmla="*/ 1065631 h 2529385"/>
              <a:gd name="connsiteX7-3347" fmla="*/ 1929282 w 2540310"/>
              <a:gd name="connsiteY7-3348" fmla="*/ 1065631 h 2529385"/>
              <a:gd name="connsiteX8-3349" fmla="*/ 1916582 w 2540310"/>
              <a:gd name="connsiteY8-3350" fmla="*/ 1078331 h 2529385"/>
              <a:gd name="connsiteX9-3351" fmla="*/ 1916582 w 2540310"/>
              <a:gd name="connsiteY9-3352" fmla="*/ 2516733 h 2529385"/>
              <a:gd name="connsiteX10-3353" fmla="*/ 1903882 w 2540310"/>
              <a:gd name="connsiteY10-3354" fmla="*/ 2529385 h 2529385"/>
              <a:gd name="connsiteX11-3355" fmla="*/ 636422 w 2540310"/>
              <a:gd name="connsiteY11-3356" fmla="*/ 2529385 h 2529385"/>
              <a:gd name="connsiteX12-3357" fmla="*/ 623722 w 2540310"/>
              <a:gd name="connsiteY12-3358" fmla="*/ 2516685 h 2529385"/>
              <a:gd name="connsiteX13-3359" fmla="*/ 623722 w 2540310"/>
              <a:gd name="connsiteY13-3360" fmla="*/ 1078282 h 2529385"/>
              <a:gd name="connsiteX14-3361" fmla="*/ 611022 w 2540310"/>
              <a:gd name="connsiteY14-3362" fmla="*/ 1065632 h 2529385"/>
              <a:gd name="connsiteX15-3363" fmla="*/ 12585 w 2540310"/>
              <a:gd name="connsiteY15-3364" fmla="*/ 1065632 h 2529385"/>
              <a:gd name="connsiteX16-3365" fmla="*/ 23975 w 2540310"/>
              <a:gd name="connsiteY16-3366" fmla="*/ 1048823 h 2529385"/>
              <a:gd name="connsiteX0-3367" fmla="*/ 21683 w 2538018"/>
              <a:gd name="connsiteY0-3368" fmla="*/ 1048823 h 2529385"/>
              <a:gd name="connsiteX1-3369" fmla="*/ 2197 w 2538018"/>
              <a:gd name="connsiteY1-3370" fmla="*/ 1043139 h 2529385"/>
              <a:gd name="connsiteX2-3371" fmla="*/ 1259810 w 2538018"/>
              <a:gd name="connsiteY2-3372" fmla="*/ 3028 h 2529385"/>
              <a:gd name="connsiteX3-3373" fmla="*/ 1275955 w 2538018"/>
              <a:gd name="connsiteY3-3374" fmla="*/ 3064 h 2529385"/>
              <a:gd name="connsiteX4-3375" fmla="*/ 2533568 w 2538018"/>
              <a:gd name="connsiteY4-3376" fmla="*/ 1043175 h 2529385"/>
              <a:gd name="connsiteX5-3377" fmla="*/ 2537377 w 2538018"/>
              <a:gd name="connsiteY5-3378" fmla="*/ 1057231 h 2529385"/>
              <a:gd name="connsiteX6-3379" fmla="*/ 2525427 w 2538018"/>
              <a:gd name="connsiteY6-3380" fmla="*/ 1065631 h 2529385"/>
              <a:gd name="connsiteX7-3381" fmla="*/ 1926990 w 2538018"/>
              <a:gd name="connsiteY7-3382" fmla="*/ 1065631 h 2529385"/>
              <a:gd name="connsiteX8-3383" fmla="*/ 1914290 w 2538018"/>
              <a:gd name="connsiteY8-3384" fmla="*/ 1078331 h 2529385"/>
              <a:gd name="connsiteX9-3385" fmla="*/ 1914290 w 2538018"/>
              <a:gd name="connsiteY9-3386" fmla="*/ 2516733 h 2529385"/>
              <a:gd name="connsiteX10-3387" fmla="*/ 1901590 w 2538018"/>
              <a:gd name="connsiteY10-3388" fmla="*/ 2529385 h 2529385"/>
              <a:gd name="connsiteX11-3389" fmla="*/ 634130 w 2538018"/>
              <a:gd name="connsiteY11-3390" fmla="*/ 2529385 h 2529385"/>
              <a:gd name="connsiteX12-3391" fmla="*/ 621430 w 2538018"/>
              <a:gd name="connsiteY12-3392" fmla="*/ 2516685 h 2529385"/>
              <a:gd name="connsiteX13-3393" fmla="*/ 621430 w 2538018"/>
              <a:gd name="connsiteY13-3394" fmla="*/ 1078282 h 2529385"/>
              <a:gd name="connsiteX14-3395" fmla="*/ 608730 w 2538018"/>
              <a:gd name="connsiteY14-3396" fmla="*/ 1065632 h 2529385"/>
              <a:gd name="connsiteX15-3397" fmla="*/ 10293 w 2538018"/>
              <a:gd name="connsiteY15-3398" fmla="*/ 1065632 h 2529385"/>
              <a:gd name="connsiteX16-3399" fmla="*/ 21683 w 2538018"/>
              <a:gd name="connsiteY16-3400" fmla="*/ 1048823 h 2529385"/>
              <a:gd name="connsiteX0-3401" fmla="*/ 19963 w 2536298"/>
              <a:gd name="connsiteY0-3402" fmla="*/ 1048823 h 2529385"/>
              <a:gd name="connsiteX1-3403" fmla="*/ 477 w 2536298"/>
              <a:gd name="connsiteY1-3404" fmla="*/ 1043139 h 2529385"/>
              <a:gd name="connsiteX2-3405" fmla="*/ 1258090 w 2536298"/>
              <a:gd name="connsiteY2-3406" fmla="*/ 3028 h 2529385"/>
              <a:gd name="connsiteX3-3407" fmla="*/ 1274235 w 2536298"/>
              <a:gd name="connsiteY3-3408" fmla="*/ 3064 h 2529385"/>
              <a:gd name="connsiteX4-3409" fmla="*/ 2531848 w 2536298"/>
              <a:gd name="connsiteY4-3410" fmla="*/ 1043175 h 2529385"/>
              <a:gd name="connsiteX5-3411" fmla="*/ 2535657 w 2536298"/>
              <a:gd name="connsiteY5-3412" fmla="*/ 1057231 h 2529385"/>
              <a:gd name="connsiteX6-3413" fmla="*/ 2523707 w 2536298"/>
              <a:gd name="connsiteY6-3414" fmla="*/ 1065631 h 2529385"/>
              <a:gd name="connsiteX7-3415" fmla="*/ 1925270 w 2536298"/>
              <a:gd name="connsiteY7-3416" fmla="*/ 1065631 h 2529385"/>
              <a:gd name="connsiteX8-3417" fmla="*/ 1912570 w 2536298"/>
              <a:gd name="connsiteY8-3418" fmla="*/ 1078331 h 2529385"/>
              <a:gd name="connsiteX9-3419" fmla="*/ 1912570 w 2536298"/>
              <a:gd name="connsiteY9-3420" fmla="*/ 2516733 h 2529385"/>
              <a:gd name="connsiteX10-3421" fmla="*/ 1899870 w 2536298"/>
              <a:gd name="connsiteY10-3422" fmla="*/ 2529385 h 2529385"/>
              <a:gd name="connsiteX11-3423" fmla="*/ 632410 w 2536298"/>
              <a:gd name="connsiteY11-3424" fmla="*/ 2529385 h 2529385"/>
              <a:gd name="connsiteX12-3425" fmla="*/ 619710 w 2536298"/>
              <a:gd name="connsiteY12-3426" fmla="*/ 2516685 h 2529385"/>
              <a:gd name="connsiteX13-3427" fmla="*/ 619710 w 2536298"/>
              <a:gd name="connsiteY13-3428" fmla="*/ 1078282 h 2529385"/>
              <a:gd name="connsiteX14-3429" fmla="*/ 607010 w 2536298"/>
              <a:gd name="connsiteY14-3430" fmla="*/ 1065632 h 2529385"/>
              <a:gd name="connsiteX15-3431" fmla="*/ 8573 w 2536298"/>
              <a:gd name="connsiteY15-3432" fmla="*/ 1065632 h 2529385"/>
              <a:gd name="connsiteX16-3433" fmla="*/ 19963 w 2536298"/>
              <a:gd name="connsiteY16-3434" fmla="*/ 1048823 h 2529385"/>
              <a:gd name="connsiteX0-3435" fmla="*/ 19486 w 2535821"/>
              <a:gd name="connsiteY0-3436" fmla="*/ 1048823 h 2529385"/>
              <a:gd name="connsiteX1-3437" fmla="*/ 0 w 2535821"/>
              <a:gd name="connsiteY1-3438" fmla="*/ 1043139 h 2529385"/>
              <a:gd name="connsiteX2-3439" fmla="*/ 1257613 w 2535821"/>
              <a:gd name="connsiteY2-3440" fmla="*/ 3028 h 2529385"/>
              <a:gd name="connsiteX3-3441" fmla="*/ 1273758 w 2535821"/>
              <a:gd name="connsiteY3-3442" fmla="*/ 3064 h 2529385"/>
              <a:gd name="connsiteX4-3443" fmla="*/ 2531371 w 2535821"/>
              <a:gd name="connsiteY4-3444" fmla="*/ 1043175 h 2529385"/>
              <a:gd name="connsiteX5-3445" fmla="*/ 2535180 w 2535821"/>
              <a:gd name="connsiteY5-3446" fmla="*/ 1057231 h 2529385"/>
              <a:gd name="connsiteX6-3447" fmla="*/ 2523230 w 2535821"/>
              <a:gd name="connsiteY6-3448" fmla="*/ 1065631 h 2529385"/>
              <a:gd name="connsiteX7-3449" fmla="*/ 1924793 w 2535821"/>
              <a:gd name="connsiteY7-3450" fmla="*/ 1065631 h 2529385"/>
              <a:gd name="connsiteX8-3451" fmla="*/ 1912093 w 2535821"/>
              <a:gd name="connsiteY8-3452" fmla="*/ 1078331 h 2529385"/>
              <a:gd name="connsiteX9-3453" fmla="*/ 1912093 w 2535821"/>
              <a:gd name="connsiteY9-3454" fmla="*/ 2516733 h 2529385"/>
              <a:gd name="connsiteX10-3455" fmla="*/ 1899393 w 2535821"/>
              <a:gd name="connsiteY10-3456" fmla="*/ 2529385 h 2529385"/>
              <a:gd name="connsiteX11-3457" fmla="*/ 631933 w 2535821"/>
              <a:gd name="connsiteY11-3458" fmla="*/ 2529385 h 2529385"/>
              <a:gd name="connsiteX12-3459" fmla="*/ 619233 w 2535821"/>
              <a:gd name="connsiteY12-3460" fmla="*/ 2516685 h 2529385"/>
              <a:gd name="connsiteX13-3461" fmla="*/ 619233 w 2535821"/>
              <a:gd name="connsiteY13-3462" fmla="*/ 1078282 h 2529385"/>
              <a:gd name="connsiteX14-3463" fmla="*/ 606533 w 2535821"/>
              <a:gd name="connsiteY14-3464" fmla="*/ 1065632 h 2529385"/>
              <a:gd name="connsiteX15-3465" fmla="*/ 8096 w 2535821"/>
              <a:gd name="connsiteY15-3466" fmla="*/ 1065632 h 2529385"/>
              <a:gd name="connsiteX16-3467" fmla="*/ 19486 w 2535821"/>
              <a:gd name="connsiteY16-3468" fmla="*/ 1048823 h 2529385"/>
              <a:gd name="connsiteX0-3469" fmla="*/ 12185 w 2528520"/>
              <a:gd name="connsiteY0-3470" fmla="*/ 1048823 h 2529385"/>
              <a:gd name="connsiteX1-3471" fmla="*/ 19895 w 2528520"/>
              <a:gd name="connsiteY1-3472" fmla="*/ 1020645 h 2529385"/>
              <a:gd name="connsiteX2-3473" fmla="*/ 1250312 w 2528520"/>
              <a:gd name="connsiteY2-3474" fmla="*/ 3028 h 2529385"/>
              <a:gd name="connsiteX3-3475" fmla="*/ 1266457 w 2528520"/>
              <a:gd name="connsiteY3-3476" fmla="*/ 3064 h 2529385"/>
              <a:gd name="connsiteX4-3477" fmla="*/ 2524070 w 2528520"/>
              <a:gd name="connsiteY4-3478" fmla="*/ 1043175 h 2529385"/>
              <a:gd name="connsiteX5-3479" fmla="*/ 2527879 w 2528520"/>
              <a:gd name="connsiteY5-3480" fmla="*/ 1057231 h 2529385"/>
              <a:gd name="connsiteX6-3481" fmla="*/ 2515929 w 2528520"/>
              <a:gd name="connsiteY6-3482" fmla="*/ 1065631 h 2529385"/>
              <a:gd name="connsiteX7-3483" fmla="*/ 1917492 w 2528520"/>
              <a:gd name="connsiteY7-3484" fmla="*/ 1065631 h 2529385"/>
              <a:gd name="connsiteX8-3485" fmla="*/ 1904792 w 2528520"/>
              <a:gd name="connsiteY8-3486" fmla="*/ 1078331 h 2529385"/>
              <a:gd name="connsiteX9-3487" fmla="*/ 1904792 w 2528520"/>
              <a:gd name="connsiteY9-3488" fmla="*/ 2516733 h 2529385"/>
              <a:gd name="connsiteX10-3489" fmla="*/ 1892092 w 2528520"/>
              <a:gd name="connsiteY10-3490" fmla="*/ 2529385 h 2529385"/>
              <a:gd name="connsiteX11-3491" fmla="*/ 624632 w 2528520"/>
              <a:gd name="connsiteY11-3492" fmla="*/ 2529385 h 2529385"/>
              <a:gd name="connsiteX12-3493" fmla="*/ 611932 w 2528520"/>
              <a:gd name="connsiteY12-3494" fmla="*/ 2516685 h 2529385"/>
              <a:gd name="connsiteX13-3495" fmla="*/ 611932 w 2528520"/>
              <a:gd name="connsiteY13-3496" fmla="*/ 1078282 h 2529385"/>
              <a:gd name="connsiteX14-3497" fmla="*/ 599232 w 2528520"/>
              <a:gd name="connsiteY14-3498" fmla="*/ 1065632 h 2529385"/>
              <a:gd name="connsiteX15-3499" fmla="*/ 795 w 2528520"/>
              <a:gd name="connsiteY15-3500" fmla="*/ 1065632 h 2529385"/>
              <a:gd name="connsiteX16-3501" fmla="*/ 12185 w 2528520"/>
              <a:gd name="connsiteY16-3502" fmla="*/ 1048823 h 2529385"/>
              <a:gd name="connsiteX0-3503" fmla="*/ 12185 w 2528520"/>
              <a:gd name="connsiteY0-3504" fmla="*/ 1048823 h 2529385"/>
              <a:gd name="connsiteX1-3505" fmla="*/ 19895 w 2528520"/>
              <a:gd name="connsiteY1-3506" fmla="*/ 1020645 h 2529385"/>
              <a:gd name="connsiteX2-3507" fmla="*/ 1250312 w 2528520"/>
              <a:gd name="connsiteY2-3508" fmla="*/ 3028 h 2529385"/>
              <a:gd name="connsiteX3-3509" fmla="*/ 1266457 w 2528520"/>
              <a:gd name="connsiteY3-3510" fmla="*/ 3064 h 2529385"/>
              <a:gd name="connsiteX4-3511" fmla="*/ 2524070 w 2528520"/>
              <a:gd name="connsiteY4-3512" fmla="*/ 1043175 h 2529385"/>
              <a:gd name="connsiteX5-3513" fmla="*/ 2527879 w 2528520"/>
              <a:gd name="connsiteY5-3514" fmla="*/ 1057231 h 2529385"/>
              <a:gd name="connsiteX6-3515" fmla="*/ 2515929 w 2528520"/>
              <a:gd name="connsiteY6-3516" fmla="*/ 1065631 h 2529385"/>
              <a:gd name="connsiteX7-3517" fmla="*/ 1917492 w 2528520"/>
              <a:gd name="connsiteY7-3518" fmla="*/ 1065631 h 2529385"/>
              <a:gd name="connsiteX8-3519" fmla="*/ 1904792 w 2528520"/>
              <a:gd name="connsiteY8-3520" fmla="*/ 1078331 h 2529385"/>
              <a:gd name="connsiteX9-3521" fmla="*/ 1904792 w 2528520"/>
              <a:gd name="connsiteY9-3522" fmla="*/ 2516733 h 2529385"/>
              <a:gd name="connsiteX10-3523" fmla="*/ 1892092 w 2528520"/>
              <a:gd name="connsiteY10-3524" fmla="*/ 2529385 h 2529385"/>
              <a:gd name="connsiteX11-3525" fmla="*/ 624632 w 2528520"/>
              <a:gd name="connsiteY11-3526" fmla="*/ 2529385 h 2529385"/>
              <a:gd name="connsiteX12-3527" fmla="*/ 611932 w 2528520"/>
              <a:gd name="connsiteY12-3528" fmla="*/ 2516685 h 2529385"/>
              <a:gd name="connsiteX13-3529" fmla="*/ 611932 w 2528520"/>
              <a:gd name="connsiteY13-3530" fmla="*/ 1078282 h 2529385"/>
              <a:gd name="connsiteX14-3531" fmla="*/ 599232 w 2528520"/>
              <a:gd name="connsiteY14-3532" fmla="*/ 1065632 h 2529385"/>
              <a:gd name="connsiteX15-3533" fmla="*/ 795 w 2528520"/>
              <a:gd name="connsiteY15-3534" fmla="*/ 1065632 h 2529385"/>
              <a:gd name="connsiteX16-3535" fmla="*/ 12185 w 2528520"/>
              <a:gd name="connsiteY16-3536" fmla="*/ 1048823 h 2529385"/>
              <a:gd name="connsiteX0-3537" fmla="*/ 12185 w 2528520"/>
              <a:gd name="connsiteY0-3538" fmla="*/ 1048823 h 2529385"/>
              <a:gd name="connsiteX1-3539" fmla="*/ 19895 w 2528520"/>
              <a:gd name="connsiteY1-3540" fmla="*/ 1020645 h 2529385"/>
              <a:gd name="connsiteX2-3541" fmla="*/ 1250312 w 2528520"/>
              <a:gd name="connsiteY2-3542" fmla="*/ 3028 h 2529385"/>
              <a:gd name="connsiteX3-3543" fmla="*/ 1266457 w 2528520"/>
              <a:gd name="connsiteY3-3544" fmla="*/ 3064 h 2529385"/>
              <a:gd name="connsiteX4-3545" fmla="*/ 2524070 w 2528520"/>
              <a:gd name="connsiteY4-3546" fmla="*/ 1043175 h 2529385"/>
              <a:gd name="connsiteX5-3547" fmla="*/ 2527879 w 2528520"/>
              <a:gd name="connsiteY5-3548" fmla="*/ 1057231 h 2529385"/>
              <a:gd name="connsiteX6-3549" fmla="*/ 2515929 w 2528520"/>
              <a:gd name="connsiteY6-3550" fmla="*/ 1065631 h 2529385"/>
              <a:gd name="connsiteX7-3551" fmla="*/ 1917492 w 2528520"/>
              <a:gd name="connsiteY7-3552" fmla="*/ 1065631 h 2529385"/>
              <a:gd name="connsiteX8-3553" fmla="*/ 1904792 w 2528520"/>
              <a:gd name="connsiteY8-3554" fmla="*/ 1078331 h 2529385"/>
              <a:gd name="connsiteX9-3555" fmla="*/ 1904792 w 2528520"/>
              <a:gd name="connsiteY9-3556" fmla="*/ 2516733 h 2529385"/>
              <a:gd name="connsiteX10-3557" fmla="*/ 1892092 w 2528520"/>
              <a:gd name="connsiteY10-3558" fmla="*/ 2529385 h 2529385"/>
              <a:gd name="connsiteX11-3559" fmla="*/ 624632 w 2528520"/>
              <a:gd name="connsiteY11-3560" fmla="*/ 2529385 h 2529385"/>
              <a:gd name="connsiteX12-3561" fmla="*/ 611932 w 2528520"/>
              <a:gd name="connsiteY12-3562" fmla="*/ 2516685 h 2529385"/>
              <a:gd name="connsiteX13-3563" fmla="*/ 611932 w 2528520"/>
              <a:gd name="connsiteY13-3564" fmla="*/ 1078282 h 2529385"/>
              <a:gd name="connsiteX14-3565" fmla="*/ 599232 w 2528520"/>
              <a:gd name="connsiteY14-3566" fmla="*/ 1065632 h 2529385"/>
              <a:gd name="connsiteX15-3567" fmla="*/ 795 w 2528520"/>
              <a:gd name="connsiteY15-3568" fmla="*/ 1065632 h 2529385"/>
              <a:gd name="connsiteX16-3569" fmla="*/ 12185 w 2528520"/>
              <a:gd name="connsiteY16-3570" fmla="*/ 1048823 h 2529385"/>
              <a:gd name="connsiteX0-3571" fmla="*/ 12185 w 2528520"/>
              <a:gd name="connsiteY0-3572" fmla="*/ 1048274 h 2528836"/>
              <a:gd name="connsiteX1-3573" fmla="*/ 19895 w 2528520"/>
              <a:gd name="connsiteY1-3574" fmla="*/ 1020096 h 2528836"/>
              <a:gd name="connsiteX2-3575" fmla="*/ 1242215 w 2528520"/>
              <a:gd name="connsiteY2-3576" fmla="*/ 9173 h 2528836"/>
              <a:gd name="connsiteX3-3577" fmla="*/ 1266457 w 2528520"/>
              <a:gd name="connsiteY3-3578" fmla="*/ 2515 h 2528836"/>
              <a:gd name="connsiteX4-3579" fmla="*/ 2524070 w 2528520"/>
              <a:gd name="connsiteY4-3580" fmla="*/ 1042626 h 2528836"/>
              <a:gd name="connsiteX5-3581" fmla="*/ 2527879 w 2528520"/>
              <a:gd name="connsiteY5-3582" fmla="*/ 1056682 h 2528836"/>
              <a:gd name="connsiteX6-3583" fmla="*/ 2515929 w 2528520"/>
              <a:gd name="connsiteY6-3584" fmla="*/ 1065082 h 2528836"/>
              <a:gd name="connsiteX7-3585" fmla="*/ 1917492 w 2528520"/>
              <a:gd name="connsiteY7-3586" fmla="*/ 1065082 h 2528836"/>
              <a:gd name="connsiteX8-3587" fmla="*/ 1904792 w 2528520"/>
              <a:gd name="connsiteY8-3588" fmla="*/ 1077782 h 2528836"/>
              <a:gd name="connsiteX9-3589" fmla="*/ 1904792 w 2528520"/>
              <a:gd name="connsiteY9-3590" fmla="*/ 2516184 h 2528836"/>
              <a:gd name="connsiteX10-3591" fmla="*/ 1892092 w 2528520"/>
              <a:gd name="connsiteY10-3592" fmla="*/ 2528836 h 2528836"/>
              <a:gd name="connsiteX11-3593" fmla="*/ 624632 w 2528520"/>
              <a:gd name="connsiteY11-3594" fmla="*/ 2528836 h 2528836"/>
              <a:gd name="connsiteX12-3595" fmla="*/ 611932 w 2528520"/>
              <a:gd name="connsiteY12-3596" fmla="*/ 2516136 h 2528836"/>
              <a:gd name="connsiteX13-3597" fmla="*/ 611932 w 2528520"/>
              <a:gd name="connsiteY13-3598" fmla="*/ 1077733 h 2528836"/>
              <a:gd name="connsiteX14-3599" fmla="*/ 599232 w 2528520"/>
              <a:gd name="connsiteY14-3600" fmla="*/ 1065083 h 2528836"/>
              <a:gd name="connsiteX15-3601" fmla="*/ 795 w 2528520"/>
              <a:gd name="connsiteY15-3602" fmla="*/ 1065083 h 2528836"/>
              <a:gd name="connsiteX16-3603" fmla="*/ 12185 w 2528520"/>
              <a:gd name="connsiteY16-3604" fmla="*/ 1048274 h 2528836"/>
              <a:gd name="connsiteX0-3605" fmla="*/ 12185 w 2528520"/>
              <a:gd name="connsiteY0-3606" fmla="*/ 1047650 h 2528212"/>
              <a:gd name="connsiteX1-3607" fmla="*/ 19895 w 2528520"/>
              <a:gd name="connsiteY1-3608" fmla="*/ 1019472 h 2528212"/>
              <a:gd name="connsiteX2-3609" fmla="*/ 1242215 w 2528520"/>
              <a:gd name="connsiteY2-3610" fmla="*/ 8549 h 2528212"/>
              <a:gd name="connsiteX3-3611" fmla="*/ 1266457 w 2528520"/>
              <a:gd name="connsiteY3-3612" fmla="*/ 1891 h 2528212"/>
              <a:gd name="connsiteX4-3613" fmla="*/ 2524070 w 2528520"/>
              <a:gd name="connsiteY4-3614" fmla="*/ 1042002 h 2528212"/>
              <a:gd name="connsiteX5-3615" fmla="*/ 2527879 w 2528520"/>
              <a:gd name="connsiteY5-3616" fmla="*/ 1056058 h 2528212"/>
              <a:gd name="connsiteX6-3617" fmla="*/ 2515929 w 2528520"/>
              <a:gd name="connsiteY6-3618" fmla="*/ 1064458 h 2528212"/>
              <a:gd name="connsiteX7-3619" fmla="*/ 1917492 w 2528520"/>
              <a:gd name="connsiteY7-3620" fmla="*/ 1064458 h 2528212"/>
              <a:gd name="connsiteX8-3621" fmla="*/ 1904792 w 2528520"/>
              <a:gd name="connsiteY8-3622" fmla="*/ 1077158 h 2528212"/>
              <a:gd name="connsiteX9-3623" fmla="*/ 1904792 w 2528520"/>
              <a:gd name="connsiteY9-3624" fmla="*/ 2515560 h 2528212"/>
              <a:gd name="connsiteX10-3625" fmla="*/ 1892092 w 2528520"/>
              <a:gd name="connsiteY10-3626" fmla="*/ 2528212 h 2528212"/>
              <a:gd name="connsiteX11-3627" fmla="*/ 624632 w 2528520"/>
              <a:gd name="connsiteY11-3628" fmla="*/ 2528212 h 2528212"/>
              <a:gd name="connsiteX12-3629" fmla="*/ 611932 w 2528520"/>
              <a:gd name="connsiteY12-3630" fmla="*/ 2515512 h 2528212"/>
              <a:gd name="connsiteX13-3631" fmla="*/ 611932 w 2528520"/>
              <a:gd name="connsiteY13-3632" fmla="*/ 1077109 h 2528212"/>
              <a:gd name="connsiteX14-3633" fmla="*/ 599232 w 2528520"/>
              <a:gd name="connsiteY14-3634" fmla="*/ 1064459 h 2528212"/>
              <a:gd name="connsiteX15-3635" fmla="*/ 795 w 2528520"/>
              <a:gd name="connsiteY15-3636" fmla="*/ 1064459 h 2528212"/>
              <a:gd name="connsiteX16-3637" fmla="*/ 12185 w 2528520"/>
              <a:gd name="connsiteY16-3638" fmla="*/ 1047650 h 2528212"/>
              <a:gd name="connsiteX0-3639" fmla="*/ 12185 w 2528520"/>
              <a:gd name="connsiteY0-3640" fmla="*/ 1046485 h 2527047"/>
              <a:gd name="connsiteX1-3641" fmla="*/ 19895 w 2528520"/>
              <a:gd name="connsiteY1-3642" fmla="*/ 1018307 h 2527047"/>
              <a:gd name="connsiteX2-3643" fmla="*/ 1242215 w 2528520"/>
              <a:gd name="connsiteY2-3644" fmla="*/ 7384 h 2527047"/>
              <a:gd name="connsiteX3-3645" fmla="*/ 1266457 w 2528520"/>
              <a:gd name="connsiteY3-3646" fmla="*/ 726 h 2527047"/>
              <a:gd name="connsiteX4-3647" fmla="*/ 2524070 w 2528520"/>
              <a:gd name="connsiteY4-3648" fmla="*/ 1040837 h 2527047"/>
              <a:gd name="connsiteX5-3649" fmla="*/ 2527879 w 2528520"/>
              <a:gd name="connsiteY5-3650" fmla="*/ 1054893 h 2527047"/>
              <a:gd name="connsiteX6-3651" fmla="*/ 2515929 w 2528520"/>
              <a:gd name="connsiteY6-3652" fmla="*/ 1063293 h 2527047"/>
              <a:gd name="connsiteX7-3653" fmla="*/ 1917492 w 2528520"/>
              <a:gd name="connsiteY7-3654" fmla="*/ 1063293 h 2527047"/>
              <a:gd name="connsiteX8-3655" fmla="*/ 1904792 w 2528520"/>
              <a:gd name="connsiteY8-3656" fmla="*/ 1075993 h 2527047"/>
              <a:gd name="connsiteX9-3657" fmla="*/ 1904792 w 2528520"/>
              <a:gd name="connsiteY9-3658" fmla="*/ 2514395 h 2527047"/>
              <a:gd name="connsiteX10-3659" fmla="*/ 1892092 w 2528520"/>
              <a:gd name="connsiteY10-3660" fmla="*/ 2527047 h 2527047"/>
              <a:gd name="connsiteX11-3661" fmla="*/ 624632 w 2528520"/>
              <a:gd name="connsiteY11-3662" fmla="*/ 2527047 h 2527047"/>
              <a:gd name="connsiteX12-3663" fmla="*/ 611932 w 2528520"/>
              <a:gd name="connsiteY12-3664" fmla="*/ 2514347 h 2527047"/>
              <a:gd name="connsiteX13-3665" fmla="*/ 611932 w 2528520"/>
              <a:gd name="connsiteY13-3666" fmla="*/ 1075944 h 2527047"/>
              <a:gd name="connsiteX14-3667" fmla="*/ 599232 w 2528520"/>
              <a:gd name="connsiteY14-3668" fmla="*/ 1063294 h 2527047"/>
              <a:gd name="connsiteX15-3669" fmla="*/ 795 w 2528520"/>
              <a:gd name="connsiteY15-3670" fmla="*/ 1063294 h 2527047"/>
              <a:gd name="connsiteX16-3671" fmla="*/ 12185 w 2528520"/>
              <a:gd name="connsiteY16-3672" fmla="*/ 1046485 h 2527047"/>
              <a:gd name="connsiteX0-3673" fmla="*/ 12185 w 2528520"/>
              <a:gd name="connsiteY0-3674" fmla="*/ 1045174 h 2525736"/>
              <a:gd name="connsiteX1-3675" fmla="*/ 19895 w 2528520"/>
              <a:gd name="connsiteY1-3676" fmla="*/ 1016996 h 2525736"/>
              <a:gd name="connsiteX2-3677" fmla="*/ 1242215 w 2528520"/>
              <a:gd name="connsiteY2-3678" fmla="*/ 6073 h 2525736"/>
              <a:gd name="connsiteX3-3679" fmla="*/ 1274549 w 2528520"/>
              <a:gd name="connsiteY3-3680" fmla="*/ 6109 h 2525736"/>
              <a:gd name="connsiteX4-3681" fmla="*/ 2524070 w 2528520"/>
              <a:gd name="connsiteY4-3682" fmla="*/ 1039526 h 2525736"/>
              <a:gd name="connsiteX5-3683" fmla="*/ 2527879 w 2528520"/>
              <a:gd name="connsiteY5-3684" fmla="*/ 1053582 h 2525736"/>
              <a:gd name="connsiteX6-3685" fmla="*/ 2515929 w 2528520"/>
              <a:gd name="connsiteY6-3686" fmla="*/ 1061982 h 2525736"/>
              <a:gd name="connsiteX7-3687" fmla="*/ 1917492 w 2528520"/>
              <a:gd name="connsiteY7-3688" fmla="*/ 1061982 h 2525736"/>
              <a:gd name="connsiteX8-3689" fmla="*/ 1904792 w 2528520"/>
              <a:gd name="connsiteY8-3690" fmla="*/ 1074682 h 2525736"/>
              <a:gd name="connsiteX9-3691" fmla="*/ 1904792 w 2528520"/>
              <a:gd name="connsiteY9-3692" fmla="*/ 2513084 h 2525736"/>
              <a:gd name="connsiteX10-3693" fmla="*/ 1892092 w 2528520"/>
              <a:gd name="connsiteY10-3694" fmla="*/ 2525736 h 2525736"/>
              <a:gd name="connsiteX11-3695" fmla="*/ 624632 w 2528520"/>
              <a:gd name="connsiteY11-3696" fmla="*/ 2525736 h 2525736"/>
              <a:gd name="connsiteX12-3697" fmla="*/ 611932 w 2528520"/>
              <a:gd name="connsiteY12-3698" fmla="*/ 2513036 h 2525736"/>
              <a:gd name="connsiteX13-3699" fmla="*/ 611932 w 2528520"/>
              <a:gd name="connsiteY13-3700" fmla="*/ 1074633 h 2525736"/>
              <a:gd name="connsiteX14-3701" fmla="*/ 599232 w 2528520"/>
              <a:gd name="connsiteY14-3702" fmla="*/ 1061983 h 2525736"/>
              <a:gd name="connsiteX15-3703" fmla="*/ 795 w 2528520"/>
              <a:gd name="connsiteY15-3704" fmla="*/ 1061983 h 2525736"/>
              <a:gd name="connsiteX16-3705" fmla="*/ 12185 w 2528520"/>
              <a:gd name="connsiteY16-3706" fmla="*/ 1045174 h 2525736"/>
              <a:gd name="connsiteX0-3707" fmla="*/ 12185 w 2528520"/>
              <a:gd name="connsiteY0-3708" fmla="*/ 1045174 h 2525736"/>
              <a:gd name="connsiteX1-3709" fmla="*/ 19895 w 2528520"/>
              <a:gd name="connsiteY1-3710" fmla="*/ 1016996 h 2525736"/>
              <a:gd name="connsiteX2-3711" fmla="*/ 1242215 w 2528520"/>
              <a:gd name="connsiteY2-3712" fmla="*/ 6073 h 2525736"/>
              <a:gd name="connsiteX3-3713" fmla="*/ 1274549 w 2528520"/>
              <a:gd name="connsiteY3-3714" fmla="*/ 6109 h 2525736"/>
              <a:gd name="connsiteX4-3715" fmla="*/ 2524070 w 2528520"/>
              <a:gd name="connsiteY4-3716" fmla="*/ 1039526 h 2525736"/>
              <a:gd name="connsiteX5-3717" fmla="*/ 2527879 w 2528520"/>
              <a:gd name="connsiteY5-3718" fmla="*/ 1053582 h 2525736"/>
              <a:gd name="connsiteX6-3719" fmla="*/ 2515929 w 2528520"/>
              <a:gd name="connsiteY6-3720" fmla="*/ 1061982 h 2525736"/>
              <a:gd name="connsiteX7-3721" fmla="*/ 1917492 w 2528520"/>
              <a:gd name="connsiteY7-3722" fmla="*/ 1061982 h 2525736"/>
              <a:gd name="connsiteX8-3723" fmla="*/ 1904792 w 2528520"/>
              <a:gd name="connsiteY8-3724" fmla="*/ 1074682 h 2525736"/>
              <a:gd name="connsiteX9-3725" fmla="*/ 1904792 w 2528520"/>
              <a:gd name="connsiteY9-3726" fmla="*/ 2513084 h 2525736"/>
              <a:gd name="connsiteX10-3727" fmla="*/ 1892092 w 2528520"/>
              <a:gd name="connsiteY10-3728" fmla="*/ 2525736 h 2525736"/>
              <a:gd name="connsiteX11-3729" fmla="*/ 624632 w 2528520"/>
              <a:gd name="connsiteY11-3730" fmla="*/ 2525736 h 2525736"/>
              <a:gd name="connsiteX12-3731" fmla="*/ 611932 w 2528520"/>
              <a:gd name="connsiteY12-3732" fmla="*/ 2513036 h 2525736"/>
              <a:gd name="connsiteX13-3733" fmla="*/ 611932 w 2528520"/>
              <a:gd name="connsiteY13-3734" fmla="*/ 1074633 h 2525736"/>
              <a:gd name="connsiteX14-3735" fmla="*/ 599232 w 2528520"/>
              <a:gd name="connsiteY14-3736" fmla="*/ 1061983 h 2525736"/>
              <a:gd name="connsiteX15-3737" fmla="*/ 795 w 2528520"/>
              <a:gd name="connsiteY15-3738" fmla="*/ 1061983 h 2525736"/>
              <a:gd name="connsiteX16-3739" fmla="*/ 12185 w 2528520"/>
              <a:gd name="connsiteY16-3740" fmla="*/ 1045174 h 2525736"/>
              <a:gd name="connsiteX0-3741" fmla="*/ 12185 w 2528520"/>
              <a:gd name="connsiteY0-3742" fmla="*/ 1045174 h 2525736"/>
              <a:gd name="connsiteX1-3743" fmla="*/ 19895 w 2528520"/>
              <a:gd name="connsiteY1-3744" fmla="*/ 1016996 h 2525736"/>
              <a:gd name="connsiteX2-3745" fmla="*/ 1242215 w 2528520"/>
              <a:gd name="connsiteY2-3746" fmla="*/ 6073 h 2525736"/>
              <a:gd name="connsiteX3-3747" fmla="*/ 1274549 w 2528520"/>
              <a:gd name="connsiteY3-3748" fmla="*/ 6109 h 2525736"/>
              <a:gd name="connsiteX4-3749" fmla="*/ 2524070 w 2528520"/>
              <a:gd name="connsiteY4-3750" fmla="*/ 1039526 h 2525736"/>
              <a:gd name="connsiteX5-3751" fmla="*/ 2527879 w 2528520"/>
              <a:gd name="connsiteY5-3752" fmla="*/ 1053582 h 2525736"/>
              <a:gd name="connsiteX6-3753" fmla="*/ 2515929 w 2528520"/>
              <a:gd name="connsiteY6-3754" fmla="*/ 1061982 h 2525736"/>
              <a:gd name="connsiteX7-3755" fmla="*/ 1917492 w 2528520"/>
              <a:gd name="connsiteY7-3756" fmla="*/ 1061982 h 2525736"/>
              <a:gd name="connsiteX8-3757" fmla="*/ 1904792 w 2528520"/>
              <a:gd name="connsiteY8-3758" fmla="*/ 1074682 h 2525736"/>
              <a:gd name="connsiteX9-3759" fmla="*/ 1904792 w 2528520"/>
              <a:gd name="connsiteY9-3760" fmla="*/ 2513084 h 2525736"/>
              <a:gd name="connsiteX10-3761" fmla="*/ 1892092 w 2528520"/>
              <a:gd name="connsiteY10-3762" fmla="*/ 2525736 h 2525736"/>
              <a:gd name="connsiteX11-3763" fmla="*/ 624632 w 2528520"/>
              <a:gd name="connsiteY11-3764" fmla="*/ 2525736 h 2525736"/>
              <a:gd name="connsiteX12-3765" fmla="*/ 611932 w 2528520"/>
              <a:gd name="connsiteY12-3766" fmla="*/ 2513036 h 2525736"/>
              <a:gd name="connsiteX13-3767" fmla="*/ 611932 w 2528520"/>
              <a:gd name="connsiteY13-3768" fmla="*/ 1074633 h 2525736"/>
              <a:gd name="connsiteX14-3769" fmla="*/ 599232 w 2528520"/>
              <a:gd name="connsiteY14-3770" fmla="*/ 1061983 h 2525736"/>
              <a:gd name="connsiteX15-3771" fmla="*/ 795 w 2528520"/>
              <a:gd name="connsiteY15-3772" fmla="*/ 1061983 h 2525736"/>
              <a:gd name="connsiteX16-3773" fmla="*/ 12185 w 2528520"/>
              <a:gd name="connsiteY16-3774" fmla="*/ 1045174 h 2525736"/>
              <a:gd name="connsiteX0-3775" fmla="*/ 12185 w 2528315"/>
              <a:gd name="connsiteY0-3776" fmla="*/ 1045174 h 2525736"/>
              <a:gd name="connsiteX1-3777" fmla="*/ 19895 w 2528315"/>
              <a:gd name="connsiteY1-3778" fmla="*/ 1016996 h 2525736"/>
              <a:gd name="connsiteX2-3779" fmla="*/ 1242215 w 2528315"/>
              <a:gd name="connsiteY2-3780" fmla="*/ 6073 h 2525736"/>
              <a:gd name="connsiteX3-3781" fmla="*/ 1274549 w 2528315"/>
              <a:gd name="connsiteY3-3782" fmla="*/ 6109 h 2525736"/>
              <a:gd name="connsiteX4-3783" fmla="*/ 2496871 w 2528315"/>
              <a:gd name="connsiteY4-3784" fmla="*/ 1017031 h 2525736"/>
              <a:gd name="connsiteX5-3785" fmla="*/ 2527879 w 2528315"/>
              <a:gd name="connsiteY5-3786" fmla="*/ 1053582 h 2525736"/>
              <a:gd name="connsiteX6-3787" fmla="*/ 2515929 w 2528315"/>
              <a:gd name="connsiteY6-3788" fmla="*/ 1061982 h 2525736"/>
              <a:gd name="connsiteX7-3789" fmla="*/ 1917492 w 2528315"/>
              <a:gd name="connsiteY7-3790" fmla="*/ 1061982 h 2525736"/>
              <a:gd name="connsiteX8-3791" fmla="*/ 1904792 w 2528315"/>
              <a:gd name="connsiteY8-3792" fmla="*/ 1074682 h 2525736"/>
              <a:gd name="connsiteX9-3793" fmla="*/ 1904792 w 2528315"/>
              <a:gd name="connsiteY9-3794" fmla="*/ 2513084 h 2525736"/>
              <a:gd name="connsiteX10-3795" fmla="*/ 1892092 w 2528315"/>
              <a:gd name="connsiteY10-3796" fmla="*/ 2525736 h 2525736"/>
              <a:gd name="connsiteX11-3797" fmla="*/ 624632 w 2528315"/>
              <a:gd name="connsiteY11-3798" fmla="*/ 2525736 h 2525736"/>
              <a:gd name="connsiteX12-3799" fmla="*/ 611932 w 2528315"/>
              <a:gd name="connsiteY12-3800" fmla="*/ 2513036 h 2525736"/>
              <a:gd name="connsiteX13-3801" fmla="*/ 611932 w 2528315"/>
              <a:gd name="connsiteY13-3802" fmla="*/ 1074633 h 2525736"/>
              <a:gd name="connsiteX14-3803" fmla="*/ 599232 w 2528315"/>
              <a:gd name="connsiteY14-3804" fmla="*/ 1061983 h 2525736"/>
              <a:gd name="connsiteX15-3805" fmla="*/ 795 w 2528315"/>
              <a:gd name="connsiteY15-3806" fmla="*/ 1061983 h 2525736"/>
              <a:gd name="connsiteX16-3807" fmla="*/ 12185 w 2528315"/>
              <a:gd name="connsiteY16-3808" fmla="*/ 1045174 h 2525736"/>
              <a:gd name="connsiteX0-3809" fmla="*/ 12185 w 2527958"/>
              <a:gd name="connsiteY0-3810" fmla="*/ 1045174 h 2525736"/>
              <a:gd name="connsiteX1-3811" fmla="*/ 19895 w 2527958"/>
              <a:gd name="connsiteY1-3812" fmla="*/ 1016996 h 2525736"/>
              <a:gd name="connsiteX2-3813" fmla="*/ 1242215 w 2527958"/>
              <a:gd name="connsiteY2-3814" fmla="*/ 6073 h 2525736"/>
              <a:gd name="connsiteX3-3815" fmla="*/ 1274549 w 2527958"/>
              <a:gd name="connsiteY3-3816" fmla="*/ 6109 h 2525736"/>
              <a:gd name="connsiteX4-3817" fmla="*/ 2496871 w 2527958"/>
              <a:gd name="connsiteY4-3818" fmla="*/ 1017031 h 2525736"/>
              <a:gd name="connsiteX5-3819" fmla="*/ 2527879 w 2527958"/>
              <a:gd name="connsiteY5-3820" fmla="*/ 1053582 h 2525736"/>
              <a:gd name="connsiteX6-3821" fmla="*/ 2515929 w 2527958"/>
              <a:gd name="connsiteY6-3822" fmla="*/ 1061982 h 2525736"/>
              <a:gd name="connsiteX7-3823" fmla="*/ 1917492 w 2527958"/>
              <a:gd name="connsiteY7-3824" fmla="*/ 1061982 h 2525736"/>
              <a:gd name="connsiteX8-3825" fmla="*/ 1904792 w 2527958"/>
              <a:gd name="connsiteY8-3826" fmla="*/ 1074682 h 2525736"/>
              <a:gd name="connsiteX9-3827" fmla="*/ 1904792 w 2527958"/>
              <a:gd name="connsiteY9-3828" fmla="*/ 2513084 h 2525736"/>
              <a:gd name="connsiteX10-3829" fmla="*/ 1892092 w 2527958"/>
              <a:gd name="connsiteY10-3830" fmla="*/ 2525736 h 2525736"/>
              <a:gd name="connsiteX11-3831" fmla="*/ 624632 w 2527958"/>
              <a:gd name="connsiteY11-3832" fmla="*/ 2525736 h 2525736"/>
              <a:gd name="connsiteX12-3833" fmla="*/ 611932 w 2527958"/>
              <a:gd name="connsiteY12-3834" fmla="*/ 2513036 h 2525736"/>
              <a:gd name="connsiteX13-3835" fmla="*/ 611932 w 2527958"/>
              <a:gd name="connsiteY13-3836" fmla="*/ 1074633 h 2525736"/>
              <a:gd name="connsiteX14-3837" fmla="*/ 599232 w 2527958"/>
              <a:gd name="connsiteY14-3838" fmla="*/ 1061983 h 2525736"/>
              <a:gd name="connsiteX15-3839" fmla="*/ 795 w 2527958"/>
              <a:gd name="connsiteY15-3840" fmla="*/ 1061983 h 2525736"/>
              <a:gd name="connsiteX16-3841" fmla="*/ 12185 w 2527958"/>
              <a:gd name="connsiteY16-3842" fmla="*/ 1045174 h 2525736"/>
              <a:gd name="connsiteX0-3843" fmla="*/ 12185 w 2527879"/>
              <a:gd name="connsiteY0-3844" fmla="*/ 1045174 h 2525736"/>
              <a:gd name="connsiteX1-3845" fmla="*/ 19895 w 2527879"/>
              <a:gd name="connsiteY1-3846" fmla="*/ 1016996 h 2525736"/>
              <a:gd name="connsiteX2-3847" fmla="*/ 1242215 w 2527879"/>
              <a:gd name="connsiteY2-3848" fmla="*/ 6073 h 2525736"/>
              <a:gd name="connsiteX3-3849" fmla="*/ 1274549 w 2527879"/>
              <a:gd name="connsiteY3-3850" fmla="*/ 6109 h 2525736"/>
              <a:gd name="connsiteX4-3851" fmla="*/ 2496871 w 2527879"/>
              <a:gd name="connsiteY4-3852" fmla="*/ 1017031 h 2525736"/>
              <a:gd name="connsiteX5-3853" fmla="*/ 2527879 w 2527879"/>
              <a:gd name="connsiteY5-3854" fmla="*/ 1053582 h 2525736"/>
              <a:gd name="connsiteX6-3855" fmla="*/ 2515929 w 2527879"/>
              <a:gd name="connsiteY6-3856" fmla="*/ 1061982 h 2525736"/>
              <a:gd name="connsiteX7-3857" fmla="*/ 1917492 w 2527879"/>
              <a:gd name="connsiteY7-3858" fmla="*/ 1061982 h 2525736"/>
              <a:gd name="connsiteX8-3859" fmla="*/ 1904792 w 2527879"/>
              <a:gd name="connsiteY8-3860" fmla="*/ 1074682 h 2525736"/>
              <a:gd name="connsiteX9-3861" fmla="*/ 1904792 w 2527879"/>
              <a:gd name="connsiteY9-3862" fmla="*/ 2513084 h 2525736"/>
              <a:gd name="connsiteX10-3863" fmla="*/ 1892092 w 2527879"/>
              <a:gd name="connsiteY10-3864" fmla="*/ 2525736 h 2525736"/>
              <a:gd name="connsiteX11-3865" fmla="*/ 624632 w 2527879"/>
              <a:gd name="connsiteY11-3866" fmla="*/ 2525736 h 2525736"/>
              <a:gd name="connsiteX12-3867" fmla="*/ 611932 w 2527879"/>
              <a:gd name="connsiteY12-3868" fmla="*/ 2513036 h 2525736"/>
              <a:gd name="connsiteX13-3869" fmla="*/ 611932 w 2527879"/>
              <a:gd name="connsiteY13-3870" fmla="*/ 1074633 h 2525736"/>
              <a:gd name="connsiteX14-3871" fmla="*/ 599232 w 2527879"/>
              <a:gd name="connsiteY14-3872" fmla="*/ 1061983 h 2525736"/>
              <a:gd name="connsiteX15-3873" fmla="*/ 795 w 2527879"/>
              <a:gd name="connsiteY15-3874" fmla="*/ 1061983 h 2525736"/>
              <a:gd name="connsiteX16-3875" fmla="*/ 12185 w 2527879"/>
              <a:gd name="connsiteY16-3876" fmla="*/ 1045174 h 2525736"/>
              <a:gd name="connsiteX0-3877" fmla="*/ 12185 w 2520339"/>
              <a:gd name="connsiteY0-3878" fmla="*/ 1045174 h 2525736"/>
              <a:gd name="connsiteX1-3879" fmla="*/ 19895 w 2520339"/>
              <a:gd name="connsiteY1-3880" fmla="*/ 1016996 h 2525736"/>
              <a:gd name="connsiteX2-3881" fmla="*/ 1242215 w 2520339"/>
              <a:gd name="connsiteY2-3882" fmla="*/ 6073 h 2525736"/>
              <a:gd name="connsiteX3-3883" fmla="*/ 1274549 w 2520339"/>
              <a:gd name="connsiteY3-3884" fmla="*/ 6109 h 2525736"/>
              <a:gd name="connsiteX4-3885" fmla="*/ 2496871 w 2520339"/>
              <a:gd name="connsiteY4-3886" fmla="*/ 1017031 h 2525736"/>
              <a:gd name="connsiteX5-3887" fmla="*/ 2504535 w 2520339"/>
              <a:gd name="connsiteY5-3888" fmla="*/ 1045181 h 2525736"/>
              <a:gd name="connsiteX6-3889" fmla="*/ 2515929 w 2520339"/>
              <a:gd name="connsiteY6-3890" fmla="*/ 1061982 h 2525736"/>
              <a:gd name="connsiteX7-3891" fmla="*/ 1917492 w 2520339"/>
              <a:gd name="connsiteY7-3892" fmla="*/ 1061982 h 2525736"/>
              <a:gd name="connsiteX8-3893" fmla="*/ 1904792 w 2520339"/>
              <a:gd name="connsiteY8-3894" fmla="*/ 1074682 h 2525736"/>
              <a:gd name="connsiteX9-3895" fmla="*/ 1904792 w 2520339"/>
              <a:gd name="connsiteY9-3896" fmla="*/ 2513084 h 2525736"/>
              <a:gd name="connsiteX10-3897" fmla="*/ 1892092 w 2520339"/>
              <a:gd name="connsiteY10-3898" fmla="*/ 2525736 h 2525736"/>
              <a:gd name="connsiteX11-3899" fmla="*/ 624632 w 2520339"/>
              <a:gd name="connsiteY11-3900" fmla="*/ 2525736 h 2525736"/>
              <a:gd name="connsiteX12-3901" fmla="*/ 611932 w 2520339"/>
              <a:gd name="connsiteY12-3902" fmla="*/ 2513036 h 2525736"/>
              <a:gd name="connsiteX13-3903" fmla="*/ 611932 w 2520339"/>
              <a:gd name="connsiteY13-3904" fmla="*/ 1074633 h 2525736"/>
              <a:gd name="connsiteX14-3905" fmla="*/ 599232 w 2520339"/>
              <a:gd name="connsiteY14-3906" fmla="*/ 1061983 h 2525736"/>
              <a:gd name="connsiteX15-3907" fmla="*/ 795 w 2520339"/>
              <a:gd name="connsiteY15-3908" fmla="*/ 1061983 h 2525736"/>
              <a:gd name="connsiteX16-3909" fmla="*/ 12185 w 2520339"/>
              <a:gd name="connsiteY16-3910" fmla="*/ 1045174 h 2525736"/>
              <a:gd name="connsiteX0-3911" fmla="*/ 12185 w 2516723"/>
              <a:gd name="connsiteY0-3912" fmla="*/ 1045174 h 2525736"/>
              <a:gd name="connsiteX1-3913" fmla="*/ 19895 w 2516723"/>
              <a:gd name="connsiteY1-3914" fmla="*/ 1016996 h 2525736"/>
              <a:gd name="connsiteX2-3915" fmla="*/ 1242215 w 2516723"/>
              <a:gd name="connsiteY2-3916" fmla="*/ 6073 h 2525736"/>
              <a:gd name="connsiteX3-3917" fmla="*/ 1274549 w 2516723"/>
              <a:gd name="connsiteY3-3918" fmla="*/ 6109 h 2525736"/>
              <a:gd name="connsiteX4-3919" fmla="*/ 2496871 w 2516723"/>
              <a:gd name="connsiteY4-3920" fmla="*/ 1017031 h 2525736"/>
              <a:gd name="connsiteX5-3921" fmla="*/ 2504535 w 2516723"/>
              <a:gd name="connsiteY5-3922" fmla="*/ 1045181 h 2525736"/>
              <a:gd name="connsiteX6-3923" fmla="*/ 2515929 w 2516723"/>
              <a:gd name="connsiteY6-3924" fmla="*/ 1061982 h 2525736"/>
              <a:gd name="connsiteX7-3925" fmla="*/ 1917492 w 2516723"/>
              <a:gd name="connsiteY7-3926" fmla="*/ 1061982 h 2525736"/>
              <a:gd name="connsiteX8-3927" fmla="*/ 1904792 w 2516723"/>
              <a:gd name="connsiteY8-3928" fmla="*/ 1074682 h 2525736"/>
              <a:gd name="connsiteX9-3929" fmla="*/ 1904792 w 2516723"/>
              <a:gd name="connsiteY9-3930" fmla="*/ 2513084 h 2525736"/>
              <a:gd name="connsiteX10-3931" fmla="*/ 1892092 w 2516723"/>
              <a:gd name="connsiteY10-3932" fmla="*/ 2525736 h 2525736"/>
              <a:gd name="connsiteX11-3933" fmla="*/ 624632 w 2516723"/>
              <a:gd name="connsiteY11-3934" fmla="*/ 2525736 h 2525736"/>
              <a:gd name="connsiteX12-3935" fmla="*/ 611932 w 2516723"/>
              <a:gd name="connsiteY12-3936" fmla="*/ 2513036 h 2525736"/>
              <a:gd name="connsiteX13-3937" fmla="*/ 611932 w 2516723"/>
              <a:gd name="connsiteY13-3938" fmla="*/ 1074633 h 2525736"/>
              <a:gd name="connsiteX14-3939" fmla="*/ 599232 w 2516723"/>
              <a:gd name="connsiteY14-3940" fmla="*/ 1061983 h 2525736"/>
              <a:gd name="connsiteX15-3941" fmla="*/ 795 w 2516723"/>
              <a:gd name="connsiteY15-3942" fmla="*/ 1061983 h 2525736"/>
              <a:gd name="connsiteX16-3943" fmla="*/ 12185 w 2516723"/>
              <a:gd name="connsiteY16-3944" fmla="*/ 1045174 h 2525736"/>
              <a:gd name="connsiteX0-3945" fmla="*/ 12185 w 2515929"/>
              <a:gd name="connsiteY0-3946" fmla="*/ 1045174 h 2525736"/>
              <a:gd name="connsiteX1-3947" fmla="*/ 19895 w 2515929"/>
              <a:gd name="connsiteY1-3948" fmla="*/ 1016996 h 2525736"/>
              <a:gd name="connsiteX2-3949" fmla="*/ 1242215 w 2515929"/>
              <a:gd name="connsiteY2-3950" fmla="*/ 6073 h 2525736"/>
              <a:gd name="connsiteX3-3951" fmla="*/ 1274549 w 2515929"/>
              <a:gd name="connsiteY3-3952" fmla="*/ 6109 h 2525736"/>
              <a:gd name="connsiteX4-3953" fmla="*/ 2496871 w 2515929"/>
              <a:gd name="connsiteY4-3954" fmla="*/ 1017031 h 2525736"/>
              <a:gd name="connsiteX5-3955" fmla="*/ 2504535 w 2515929"/>
              <a:gd name="connsiteY5-3956" fmla="*/ 1045181 h 2525736"/>
              <a:gd name="connsiteX6-3957" fmla="*/ 2515929 w 2515929"/>
              <a:gd name="connsiteY6-3958" fmla="*/ 1061982 h 2525736"/>
              <a:gd name="connsiteX7-3959" fmla="*/ 1917492 w 2515929"/>
              <a:gd name="connsiteY7-3960" fmla="*/ 1061982 h 2525736"/>
              <a:gd name="connsiteX8-3961" fmla="*/ 1904792 w 2515929"/>
              <a:gd name="connsiteY8-3962" fmla="*/ 1074682 h 2525736"/>
              <a:gd name="connsiteX9-3963" fmla="*/ 1904792 w 2515929"/>
              <a:gd name="connsiteY9-3964" fmla="*/ 2513084 h 2525736"/>
              <a:gd name="connsiteX10-3965" fmla="*/ 1892092 w 2515929"/>
              <a:gd name="connsiteY10-3966" fmla="*/ 2525736 h 2525736"/>
              <a:gd name="connsiteX11-3967" fmla="*/ 624632 w 2515929"/>
              <a:gd name="connsiteY11-3968" fmla="*/ 2525736 h 2525736"/>
              <a:gd name="connsiteX12-3969" fmla="*/ 611932 w 2515929"/>
              <a:gd name="connsiteY12-3970" fmla="*/ 2513036 h 2525736"/>
              <a:gd name="connsiteX13-3971" fmla="*/ 611932 w 2515929"/>
              <a:gd name="connsiteY13-3972" fmla="*/ 1074633 h 2525736"/>
              <a:gd name="connsiteX14-3973" fmla="*/ 599232 w 2515929"/>
              <a:gd name="connsiteY14-3974" fmla="*/ 1061983 h 2525736"/>
              <a:gd name="connsiteX15-3975" fmla="*/ 795 w 2515929"/>
              <a:gd name="connsiteY15-3976" fmla="*/ 1061983 h 2525736"/>
              <a:gd name="connsiteX16-3977" fmla="*/ 12185 w 2515929"/>
              <a:gd name="connsiteY16-3978" fmla="*/ 1045174 h 2525736"/>
              <a:gd name="connsiteX0-3979" fmla="*/ 12185 w 2505809"/>
              <a:gd name="connsiteY0-3980" fmla="*/ 1045174 h 2525736"/>
              <a:gd name="connsiteX1-3981" fmla="*/ 19895 w 2505809"/>
              <a:gd name="connsiteY1-3982" fmla="*/ 1016996 h 2525736"/>
              <a:gd name="connsiteX2-3983" fmla="*/ 1242215 w 2505809"/>
              <a:gd name="connsiteY2-3984" fmla="*/ 6073 h 2525736"/>
              <a:gd name="connsiteX3-3985" fmla="*/ 1274549 w 2505809"/>
              <a:gd name="connsiteY3-3986" fmla="*/ 6109 h 2525736"/>
              <a:gd name="connsiteX4-3987" fmla="*/ 2496871 w 2505809"/>
              <a:gd name="connsiteY4-3988" fmla="*/ 1017031 h 2525736"/>
              <a:gd name="connsiteX5-3989" fmla="*/ 2504535 w 2505809"/>
              <a:gd name="connsiteY5-3990" fmla="*/ 1045181 h 2525736"/>
              <a:gd name="connsiteX6-3991" fmla="*/ 2480635 w 2505809"/>
              <a:gd name="connsiteY6-3992" fmla="*/ 1061981 h 2525736"/>
              <a:gd name="connsiteX7-3993" fmla="*/ 1917492 w 2505809"/>
              <a:gd name="connsiteY7-3994" fmla="*/ 1061982 h 2525736"/>
              <a:gd name="connsiteX8-3995" fmla="*/ 1904792 w 2505809"/>
              <a:gd name="connsiteY8-3996" fmla="*/ 1074682 h 2525736"/>
              <a:gd name="connsiteX9-3997" fmla="*/ 1904792 w 2505809"/>
              <a:gd name="connsiteY9-3998" fmla="*/ 2513084 h 2525736"/>
              <a:gd name="connsiteX10-3999" fmla="*/ 1892092 w 2505809"/>
              <a:gd name="connsiteY10-4000" fmla="*/ 2525736 h 2525736"/>
              <a:gd name="connsiteX11-4001" fmla="*/ 624632 w 2505809"/>
              <a:gd name="connsiteY11-4002" fmla="*/ 2525736 h 2525736"/>
              <a:gd name="connsiteX12-4003" fmla="*/ 611932 w 2505809"/>
              <a:gd name="connsiteY12-4004" fmla="*/ 2513036 h 2525736"/>
              <a:gd name="connsiteX13-4005" fmla="*/ 611932 w 2505809"/>
              <a:gd name="connsiteY13-4006" fmla="*/ 1074633 h 2525736"/>
              <a:gd name="connsiteX14-4007" fmla="*/ 599232 w 2505809"/>
              <a:gd name="connsiteY14-4008" fmla="*/ 1061983 h 2525736"/>
              <a:gd name="connsiteX15-4009" fmla="*/ 795 w 2505809"/>
              <a:gd name="connsiteY15-4010" fmla="*/ 1061983 h 2525736"/>
              <a:gd name="connsiteX16-4011" fmla="*/ 12185 w 2505809"/>
              <a:gd name="connsiteY16-4012" fmla="*/ 1045174 h 2525736"/>
              <a:gd name="connsiteX0-4013" fmla="*/ 12185 w 2505809"/>
              <a:gd name="connsiteY0-4014" fmla="*/ 1045174 h 2525736"/>
              <a:gd name="connsiteX1-4015" fmla="*/ 19895 w 2505809"/>
              <a:gd name="connsiteY1-4016" fmla="*/ 1016996 h 2525736"/>
              <a:gd name="connsiteX2-4017" fmla="*/ 1242215 w 2505809"/>
              <a:gd name="connsiteY2-4018" fmla="*/ 6073 h 2525736"/>
              <a:gd name="connsiteX3-4019" fmla="*/ 1274549 w 2505809"/>
              <a:gd name="connsiteY3-4020" fmla="*/ 6109 h 2525736"/>
              <a:gd name="connsiteX4-4021" fmla="*/ 2496871 w 2505809"/>
              <a:gd name="connsiteY4-4022" fmla="*/ 1017031 h 2525736"/>
              <a:gd name="connsiteX5-4023" fmla="*/ 2504535 w 2505809"/>
              <a:gd name="connsiteY5-4024" fmla="*/ 1045181 h 2525736"/>
              <a:gd name="connsiteX6-4025" fmla="*/ 2480635 w 2505809"/>
              <a:gd name="connsiteY6-4026" fmla="*/ 1061981 h 2525736"/>
              <a:gd name="connsiteX7-4027" fmla="*/ 1917492 w 2505809"/>
              <a:gd name="connsiteY7-4028" fmla="*/ 1061982 h 2525736"/>
              <a:gd name="connsiteX8-4029" fmla="*/ 1904792 w 2505809"/>
              <a:gd name="connsiteY8-4030" fmla="*/ 1074682 h 2525736"/>
              <a:gd name="connsiteX9-4031" fmla="*/ 1904792 w 2505809"/>
              <a:gd name="connsiteY9-4032" fmla="*/ 2513084 h 2525736"/>
              <a:gd name="connsiteX10-4033" fmla="*/ 1892092 w 2505809"/>
              <a:gd name="connsiteY10-4034" fmla="*/ 2525736 h 2525736"/>
              <a:gd name="connsiteX11-4035" fmla="*/ 624632 w 2505809"/>
              <a:gd name="connsiteY11-4036" fmla="*/ 2525736 h 2525736"/>
              <a:gd name="connsiteX12-4037" fmla="*/ 611932 w 2505809"/>
              <a:gd name="connsiteY12-4038" fmla="*/ 2513036 h 2525736"/>
              <a:gd name="connsiteX13-4039" fmla="*/ 611932 w 2505809"/>
              <a:gd name="connsiteY13-4040" fmla="*/ 1074633 h 2525736"/>
              <a:gd name="connsiteX14-4041" fmla="*/ 599232 w 2505809"/>
              <a:gd name="connsiteY14-4042" fmla="*/ 1061983 h 2525736"/>
              <a:gd name="connsiteX15-4043" fmla="*/ 795 w 2505809"/>
              <a:gd name="connsiteY15-4044" fmla="*/ 1061983 h 2525736"/>
              <a:gd name="connsiteX16-4045" fmla="*/ 12185 w 2505809"/>
              <a:gd name="connsiteY16-4046" fmla="*/ 1045174 h 2525736"/>
              <a:gd name="connsiteX0-4047" fmla="*/ 12185 w 2505809"/>
              <a:gd name="connsiteY0-4048" fmla="*/ 1045174 h 2525736"/>
              <a:gd name="connsiteX1-4049" fmla="*/ 19895 w 2505809"/>
              <a:gd name="connsiteY1-4050" fmla="*/ 1016996 h 2525736"/>
              <a:gd name="connsiteX2-4051" fmla="*/ 1242215 w 2505809"/>
              <a:gd name="connsiteY2-4052" fmla="*/ 6073 h 2525736"/>
              <a:gd name="connsiteX3-4053" fmla="*/ 1274549 w 2505809"/>
              <a:gd name="connsiteY3-4054" fmla="*/ 6109 h 2525736"/>
              <a:gd name="connsiteX4-4055" fmla="*/ 2496871 w 2505809"/>
              <a:gd name="connsiteY4-4056" fmla="*/ 1017031 h 2525736"/>
              <a:gd name="connsiteX5-4057" fmla="*/ 2504535 w 2505809"/>
              <a:gd name="connsiteY5-4058" fmla="*/ 1045181 h 2525736"/>
              <a:gd name="connsiteX6-4059" fmla="*/ 2480635 w 2505809"/>
              <a:gd name="connsiteY6-4060" fmla="*/ 1061981 h 2525736"/>
              <a:gd name="connsiteX7-4061" fmla="*/ 1917492 w 2505809"/>
              <a:gd name="connsiteY7-4062" fmla="*/ 1061982 h 2525736"/>
              <a:gd name="connsiteX8-4063" fmla="*/ 1904792 w 2505809"/>
              <a:gd name="connsiteY8-4064" fmla="*/ 1074682 h 2525736"/>
              <a:gd name="connsiteX9-4065" fmla="*/ 1904792 w 2505809"/>
              <a:gd name="connsiteY9-4066" fmla="*/ 2513084 h 2525736"/>
              <a:gd name="connsiteX10-4067" fmla="*/ 1892092 w 2505809"/>
              <a:gd name="connsiteY10-4068" fmla="*/ 2525736 h 2525736"/>
              <a:gd name="connsiteX11-4069" fmla="*/ 624632 w 2505809"/>
              <a:gd name="connsiteY11-4070" fmla="*/ 2525736 h 2525736"/>
              <a:gd name="connsiteX12-4071" fmla="*/ 611932 w 2505809"/>
              <a:gd name="connsiteY12-4072" fmla="*/ 2513036 h 2525736"/>
              <a:gd name="connsiteX13-4073" fmla="*/ 611932 w 2505809"/>
              <a:gd name="connsiteY13-4074" fmla="*/ 1074633 h 2525736"/>
              <a:gd name="connsiteX14-4075" fmla="*/ 599232 w 2505809"/>
              <a:gd name="connsiteY14-4076" fmla="*/ 1061983 h 2525736"/>
              <a:gd name="connsiteX15-4077" fmla="*/ 795 w 2505809"/>
              <a:gd name="connsiteY15-4078" fmla="*/ 1061983 h 2525736"/>
              <a:gd name="connsiteX16-4079" fmla="*/ 12185 w 2505809"/>
              <a:gd name="connsiteY16-4080" fmla="*/ 1045174 h 2525736"/>
              <a:gd name="connsiteX0-4081" fmla="*/ 12185 w 2505809"/>
              <a:gd name="connsiteY0-4082" fmla="*/ 1045174 h 2525736"/>
              <a:gd name="connsiteX1-4083" fmla="*/ 19895 w 2505809"/>
              <a:gd name="connsiteY1-4084" fmla="*/ 1016996 h 2525736"/>
              <a:gd name="connsiteX2-4085" fmla="*/ 1242215 w 2505809"/>
              <a:gd name="connsiteY2-4086" fmla="*/ 6073 h 2525736"/>
              <a:gd name="connsiteX3-4087" fmla="*/ 1274549 w 2505809"/>
              <a:gd name="connsiteY3-4088" fmla="*/ 6109 h 2525736"/>
              <a:gd name="connsiteX4-4089" fmla="*/ 2496871 w 2505809"/>
              <a:gd name="connsiteY4-4090" fmla="*/ 1017031 h 2525736"/>
              <a:gd name="connsiteX5-4091" fmla="*/ 2504535 w 2505809"/>
              <a:gd name="connsiteY5-4092" fmla="*/ 1045181 h 2525736"/>
              <a:gd name="connsiteX6-4093" fmla="*/ 2480635 w 2505809"/>
              <a:gd name="connsiteY6-4094" fmla="*/ 1061981 h 2525736"/>
              <a:gd name="connsiteX7-4095" fmla="*/ 1930192 w 2505809"/>
              <a:gd name="connsiteY7-4096" fmla="*/ 1061981 h 2525736"/>
              <a:gd name="connsiteX8-4097" fmla="*/ 1904792 w 2505809"/>
              <a:gd name="connsiteY8-4098" fmla="*/ 1074682 h 2525736"/>
              <a:gd name="connsiteX9-4099" fmla="*/ 1904792 w 2505809"/>
              <a:gd name="connsiteY9-4100" fmla="*/ 2513084 h 2525736"/>
              <a:gd name="connsiteX10-4101" fmla="*/ 1892092 w 2505809"/>
              <a:gd name="connsiteY10-4102" fmla="*/ 2525736 h 2525736"/>
              <a:gd name="connsiteX11-4103" fmla="*/ 624632 w 2505809"/>
              <a:gd name="connsiteY11-4104" fmla="*/ 2525736 h 2525736"/>
              <a:gd name="connsiteX12-4105" fmla="*/ 611932 w 2505809"/>
              <a:gd name="connsiteY12-4106" fmla="*/ 2513036 h 2525736"/>
              <a:gd name="connsiteX13-4107" fmla="*/ 611932 w 2505809"/>
              <a:gd name="connsiteY13-4108" fmla="*/ 1074633 h 2525736"/>
              <a:gd name="connsiteX14-4109" fmla="*/ 599232 w 2505809"/>
              <a:gd name="connsiteY14-4110" fmla="*/ 1061983 h 2525736"/>
              <a:gd name="connsiteX15-4111" fmla="*/ 795 w 2505809"/>
              <a:gd name="connsiteY15-4112" fmla="*/ 1061983 h 2525736"/>
              <a:gd name="connsiteX16-4113" fmla="*/ 12185 w 2505809"/>
              <a:gd name="connsiteY16-4114" fmla="*/ 1045174 h 2525736"/>
              <a:gd name="connsiteX0-4115" fmla="*/ 12185 w 2505809"/>
              <a:gd name="connsiteY0-4116" fmla="*/ 1045174 h 2525736"/>
              <a:gd name="connsiteX1-4117" fmla="*/ 19895 w 2505809"/>
              <a:gd name="connsiteY1-4118" fmla="*/ 1016996 h 2525736"/>
              <a:gd name="connsiteX2-4119" fmla="*/ 1242215 w 2505809"/>
              <a:gd name="connsiteY2-4120" fmla="*/ 6073 h 2525736"/>
              <a:gd name="connsiteX3-4121" fmla="*/ 1274549 w 2505809"/>
              <a:gd name="connsiteY3-4122" fmla="*/ 6109 h 2525736"/>
              <a:gd name="connsiteX4-4123" fmla="*/ 2496871 w 2505809"/>
              <a:gd name="connsiteY4-4124" fmla="*/ 1017031 h 2525736"/>
              <a:gd name="connsiteX5-4125" fmla="*/ 2504535 w 2505809"/>
              <a:gd name="connsiteY5-4126" fmla="*/ 1045181 h 2525736"/>
              <a:gd name="connsiteX6-4127" fmla="*/ 2480635 w 2505809"/>
              <a:gd name="connsiteY6-4128" fmla="*/ 1061981 h 2525736"/>
              <a:gd name="connsiteX7-4129" fmla="*/ 1930192 w 2505809"/>
              <a:gd name="connsiteY7-4130" fmla="*/ 1061981 h 2525736"/>
              <a:gd name="connsiteX8-4131" fmla="*/ 1904792 w 2505809"/>
              <a:gd name="connsiteY8-4132" fmla="*/ 1074682 h 2525736"/>
              <a:gd name="connsiteX9-4133" fmla="*/ 1904792 w 2505809"/>
              <a:gd name="connsiteY9-4134" fmla="*/ 2513084 h 2525736"/>
              <a:gd name="connsiteX10-4135" fmla="*/ 1892092 w 2505809"/>
              <a:gd name="connsiteY10-4136" fmla="*/ 2525736 h 2525736"/>
              <a:gd name="connsiteX11-4137" fmla="*/ 624632 w 2505809"/>
              <a:gd name="connsiteY11-4138" fmla="*/ 2525736 h 2525736"/>
              <a:gd name="connsiteX12-4139" fmla="*/ 611932 w 2505809"/>
              <a:gd name="connsiteY12-4140" fmla="*/ 2513036 h 2525736"/>
              <a:gd name="connsiteX13-4141" fmla="*/ 611932 w 2505809"/>
              <a:gd name="connsiteY13-4142" fmla="*/ 1074633 h 2525736"/>
              <a:gd name="connsiteX14-4143" fmla="*/ 599232 w 2505809"/>
              <a:gd name="connsiteY14-4144" fmla="*/ 1061983 h 2525736"/>
              <a:gd name="connsiteX15-4145" fmla="*/ 795 w 2505809"/>
              <a:gd name="connsiteY15-4146" fmla="*/ 1061983 h 2525736"/>
              <a:gd name="connsiteX16-4147" fmla="*/ 12185 w 2505809"/>
              <a:gd name="connsiteY16-4148" fmla="*/ 1045174 h 2525736"/>
              <a:gd name="connsiteX0-4149" fmla="*/ 12185 w 2505809"/>
              <a:gd name="connsiteY0-4150" fmla="*/ 1045174 h 2525736"/>
              <a:gd name="connsiteX1-4151" fmla="*/ 19895 w 2505809"/>
              <a:gd name="connsiteY1-4152" fmla="*/ 1016996 h 2525736"/>
              <a:gd name="connsiteX2-4153" fmla="*/ 1242215 w 2505809"/>
              <a:gd name="connsiteY2-4154" fmla="*/ 6073 h 2525736"/>
              <a:gd name="connsiteX3-4155" fmla="*/ 1274549 w 2505809"/>
              <a:gd name="connsiteY3-4156" fmla="*/ 6109 h 2525736"/>
              <a:gd name="connsiteX4-4157" fmla="*/ 2496871 w 2505809"/>
              <a:gd name="connsiteY4-4158" fmla="*/ 1017031 h 2525736"/>
              <a:gd name="connsiteX5-4159" fmla="*/ 2504535 w 2505809"/>
              <a:gd name="connsiteY5-4160" fmla="*/ 1045181 h 2525736"/>
              <a:gd name="connsiteX6-4161" fmla="*/ 2480635 w 2505809"/>
              <a:gd name="connsiteY6-4162" fmla="*/ 1061981 h 2525736"/>
              <a:gd name="connsiteX7-4163" fmla="*/ 1930192 w 2505809"/>
              <a:gd name="connsiteY7-4164" fmla="*/ 1061981 h 2525736"/>
              <a:gd name="connsiteX8-4165" fmla="*/ 1904792 w 2505809"/>
              <a:gd name="connsiteY8-4166" fmla="*/ 1074682 h 2525736"/>
              <a:gd name="connsiteX9-4167" fmla="*/ 1904792 w 2505809"/>
              <a:gd name="connsiteY9-4168" fmla="*/ 2513084 h 2525736"/>
              <a:gd name="connsiteX10-4169" fmla="*/ 1892092 w 2505809"/>
              <a:gd name="connsiteY10-4170" fmla="*/ 2525736 h 2525736"/>
              <a:gd name="connsiteX11-4171" fmla="*/ 624632 w 2505809"/>
              <a:gd name="connsiteY11-4172" fmla="*/ 2525736 h 2525736"/>
              <a:gd name="connsiteX12-4173" fmla="*/ 611932 w 2505809"/>
              <a:gd name="connsiteY12-4174" fmla="*/ 2513036 h 2525736"/>
              <a:gd name="connsiteX13-4175" fmla="*/ 611932 w 2505809"/>
              <a:gd name="connsiteY13-4176" fmla="*/ 1074633 h 2525736"/>
              <a:gd name="connsiteX14-4177" fmla="*/ 599232 w 2505809"/>
              <a:gd name="connsiteY14-4178" fmla="*/ 1061983 h 2525736"/>
              <a:gd name="connsiteX15-4179" fmla="*/ 795 w 2505809"/>
              <a:gd name="connsiteY15-4180" fmla="*/ 1061983 h 2525736"/>
              <a:gd name="connsiteX16-4181" fmla="*/ 12185 w 2505809"/>
              <a:gd name="connsiteY16-4182" fmla="*/ 1045174 h 2525736"/>
              <a:gd name="connsiteX0-4183" fmla="*/ 12185 w 2505809"/>
              <a:gd name="connsiteY0-4184" fmla="*/ 1045174 h 2525736"/>
              <a:gd name="connsiteX1-4185" fmla="*/ 19895 w 2505809"/>
              <a:gd name="connsiteY1-4186" fmla="*/ 1016996 h 2525736"/>
              <a:gd name="connsiteX2-4187" fmla="*/ 1242215 w 2505809"/>
              <a:gd name="connsiteY2-4188" fmla="*/ 6073 h 2525736"/>
              <a:gd name="connsiteX3-4189" fmla="*/ 1274549 w 2505809"/>
              <a:gd name="connsiteY3-4190" fmla="*/ 6109 h 2525736"/>
              <a:gd name="connsiteX4-4191" fmla="*/ 2496871 w 2505809"/>
              <a:gd name="connsiteY4-4192" fmla="*/ 1017031 h 2525736"/>
              <a:gd name="connsiteX5-4193" fmla="*/ 2504535 w 2505809"/>
              <a:gd name="connsiteY5-4194" fmla="*/ 1045181 h 2525736"/>
              <a:gd name="connsiteX6-4195" fmla="*/ 2480635 w 2505809"/>
              <a:gd name="connsiteY6-4196" fmla="*/ 1061981 h 2525736"/>
              <a:gd name="connsiteX7-4197" fmla="*/ 1930192 w 2505809"/>
              <a:gd name="connsiteY7-4198" fmla="*/ 1061981 h 2525736"/>
              <a:gd name="connsiteX8-4199" fmla="*/ 1904792 w 2505809"/>
              <a:gd name="connsiteY8-4200" fmla="*/ 1087380 h 2525736"/>
              <a:gd name="connsiteX9-4201" fmla="*/ 1904792 w 2505809"/>
              <a:gd name="connsiteY9-4202" fmla="*/ 2513084 h 2525736"/>
              <a:gd name="connsiteX10-4203" fmla="*/ 1892092 w 2505809"/>
              <a:gd name="connsiteY10-4204" fmla="*/ 2525736 h 2525736"/>
              <a:gd name="connsiteX11-4205" fmla="*/ 624632 w 2505809"/>
              <a:gd name="connsiteY11-4206" fmla="*/ 2525736 h 2525736"/>
              <a:gd name="connsiteX12-4207" fmla="*/ 611932 w 2505809"/>
              <a:gd name="connsiteY12-4208" fmla="*/ 2513036 h 2525736"/>
              <a:gd name="connsiteX13-4209" fmla="*/ 611932 w 2505809"/>
              <a:gd name="connsiteY13-4210" fmla="*/ 1074633 h 2525736"/>
              <a:gd name="connsiteX14-4211" fmla="*/ 599232 w 2505809"/>
              <a:gd name="connsiteY14-4212" fmla="*/ 1061983 h 2525736"/>
              <a:gd name="connsiteX15-4213" fmla="*/ 795 w 2505809"/>
              <a:gd name="connsiteY15-4214" fmla="*/ 1061983 h 2525736"/>
              <a:gd name="connsiteX16-4215" fmla="*/ 12185 w 2505809"/>
              <a:gd name="connsiteY16-4216" fmla="*/ 1045174 h 2525736"/>
              <a:gd name="connsiteX0-4217" fmla="*/ 12185 w 2505809"/>
              <a:gd name="connsiteY0-4218" fmla="*/ 1045174 h 2525736"/>
              <a:gd name="connsiteX1-4219" fmla="*/ 19895 w 2505809"/>
              <a:gd name="connsiteY1-4220" fmla="*/ 1016996 h 2525736"/>
              <a:gd name="connsiteX2-4221" fmla="*/ 1242215 w 2505809"/>
              <a:gd name="connsiteY2-4222" fmla="*/ 6073 h 2525736"/>
              <a:gd name="connsiteX3-4223" fmla="*/ 1274549 w 2505809"/>
              <a:gd name="connsiteY3-4224" fmla="*/ 6109 h 2525736"/>
              <a:gd name="connsiteX4-4225" fmla="*/ 2496871 w 2505809"/>
              <a:gd name="connsiteY4-4226" fmla="*/ 1017031 h 2525736"/>
              <a:gd name="connsiteX5-4227" fmla="*/ 2504535 w 2505809"/>
              <a:gd name="connsiteY5-4228" fmla="*/ 1045181 h 2525736"/>
              <a:gd name="connsiteX6-4229" fmla="*/ 2480635 w 2505809"/>
              <a:gd name="connsiteY6-4230" fmla="*/ 1061981 h 2525736"/>
              <a:gd name="connsiteX7-4231" fmla="*/ 1930192 w 2505809"/>
              <a:gd name="connsiteY7-4232" fmla="*/ 1061981 h 2525736"/>
              <a:gd name="connsiteX8-4233" fmla="*/ 1904792 w 2505809"/>
              <a:gd name="connsiteY8-4234" fmla="*/ 1087380 h 2525736"/>
              <a:gd name="connsiteX9-4235" fmla="*/ 1904792 w 2505809"/>
              <a:gd name="connsiteY9-4236" fmla="*/ 2513084 h 2525736"/>
              <a:gd name="connsiteX10-4237" fmla="*/ 1892092 w 2505809"/>
              <a:gd name="connsiteY10-4238" fmla="*/ 2525736 h 2525736"/>
              <a:gd name="connsiteX11-4239" fmla="*/ 624632 w 2505809"/>
              <a:gd name="connsiteY11-4240" fmla="*/ 2525736 h 2525736"/>
              <a:gd name="connsiteX12-4241" fmla="*/ 611932 w 2505809"/>
              <a:gd name="connsiteY12-4242" fmla="*/ 2513036 h 2525736"/>
              <a:gd name="connsiteX13-4243" fmla="*/ 611932 w 2505809"/>
              <a:gd name="connsiteY13-4244" fmla="*/ 1074633 h 2525736"/>
              <a:gd name="connsiteX14-4245" fmla="*/ 599232 w 2505809"/>
              <a:gd name="connsiteY14-4246" fmla="*/ 1061983 h 2525736"/>
              <a:gd name="connsiteX15-4247" fmla="*/ 795 w 2505809"/>
              <a:gd name="connsiteY15-4248" fmla="*/ 1061983 h 2525736"/>
              <a:gd name="connsiteX16-4249" fmla="*/ 12185 w 2505809"/>
              <a:gd name="connsiteY16-4250" fmla="*/ 1045174 h 2525736"/>
              <a:gd name="connsiteX0-4251" fmla="*/ 12185 w 2505809"/>
              <a:gd name="connsiteY0-4252" fmla="*/ 1045174 h 2525736"/>
              <a:gd name="connsiteX1-4253" fmla="*/ 19895 w 2505809"/>
              <a:gd name="connsiteY1-4254" fmla="*/ 1016996 h 2525736"/>
              <a:gd name="connsiteX2-4255" fmla="*/ 1242215 w 2505809"/>
              <a:gd name="connsiteY2-4256" fmla="*/ 6073 h 2525736"/>
              <a:gd name="connsiteX3-4257" fmla="*/ 1274549 w 2505809"/>
              <a:gd name="connsiteY3-4258" fmla="*/ 6109 h 2525736"/>
              <a:gd name="connsiteX4-4259" fmla="*/ 2496871 w 2505809"/>
              <a:gd name="connsiteY4-4260" fmla="*/ 1017031 h 2525736"/>
              <a:gd name="connsiteX5-4261" fmla="*/ 2504535 w 2505809"/>
              <a:gd name="connsiteY5-4262" fmla="*/ 1045181 h 2525736"/>
              <a:gd name="connsiteX6-4263" fmla="*/ 2480635 w 2505809"/>
              <a:gd name="connsiteY6-4264" fmla="*/ 1061981 h 2525736"/>
              <a:gd name="connsiteX7-4265" fmla="*/ 1930192 w 2505809"/>
              <a:gd name="connsiteY7-4266" fmla="*/ 1061981 h 2525736"/>
              <a:gd name="connsiteX8-4267" fmla="*/ 1904792 w 2505809"/>
              <a:gd name="connsiteY8-4268" fmla="*/ 1087380 h 2525736"/>
              <a:gd name="connsiteX9-4269" fmla="*/ 1904792 w 2505809"/>
              <a:gd name="connsiteY9-4270" fmla="*/ 2513084 h 2525736"/>
              <a:gd name="connsiteX10-4271" fmla="*/ 1892092 w 2505809"/>
              <a:gd name="connsiteY10-4272" fmla="*/ 2525736 h 2525736"/>
              <a:gd name="connsiteX11-4273" fmla="*/ 624632 w 2505809"/>
              <a:gd name="connsiteY11-4274" fmla="*/ 2525736 h 2525736"/>
              <a:gd name="connsiteX12-4275" fmla="*/ 611932 w 2505809"/>
              <a:gd name="connsiteY12-4276" fmla="*/ 2513036 h 2525736"/>
              <a:gd name="connsiteX13-4277" fmla="*/ 611932 w 2505809"/>
              <a:gd name="connsiteY13-4278" fmla="*/ 1074633 h 2525736"/>
              <a:gd name="connsiteX14-4279" fmla="*/ 599232 w 2505809"/>
              <a:gd name="connsiteY14-4280" fmla="*/ 1061983 h 2525736"/>
              <a:gd name="connsiteX15-4281" fmla="*/ 795 w 2505809"/>
              <a:gd name="connsiteY15-4282" fmla="*/ 1061983 h 2525736"/>
              <a:gd name="connsiteX16-4283" fmla="*/ 12185 w 2505809"/>
              <a:gd name="connsiteY16-4284" fmla="*/ 1045174 h 2525736"/>
              <a:gd name="connsiteX0-4285" fmla="*/ 12185 w 2505809"/>
              <a:gd name="connsiteY0-4286" fmla="*/ 1045174 h 2525736"/>
              <a:gd name="connsiteX1-4287" fmla="*/ 19895 w 2505809"/>
              <a:gd name="connsiteY1-4288" fmla="*/ 1016996 h 2525736"/>
              <a:gd name="connsiteX2-4289" fmla="*/ 1242215 w 2505809"/>
              <a:gd name="connsiteY2-4290" fmla="*/ 6073 h 2525736"/>
              <a:gd name="connsiteX3-4291" fmla="*/ 1274549 w 2505809"/>
              <a:gd name="connsiteY3-4292" fmla="*/ 6109 h 2525736"/>
              <a:gd name="connsiteX4-4293" fmla="*/ 2496871 w 2505809"/>
              <a:gd name="connsiteY4-4294" fmla="*/ 1017031 h 2525736"/>
              <a:gd name="connsiteX5-4295" fmla="*/ 2504535 w 2505809"/>
              <a:gd name="connsiteY5-4296" fmla="*/ 1045181 h 2525736"/>
              <a:gd name="connsiteX6-4297" fmla="*/ 2480635 w 2505809"/>
              <a:gd name="connsiteY6-4298" fmla="*/ 1061981 h 2525736"/>
              <a:gd name="connsiteX7-4299" fmla="*/ 1930192 w 2505809"/>
              <a:gd name="connsiteY7-4300" fmla="*/ 1061981 h 2525736"/>
              <a:gd name="connsiteX8-4301" fmla="*/ 1904792 w 2505809"/>
              <a:gd name="connsiteY8-4302" fmla="*/ 1087380 h 2525736"/>
              <a:gd name="connsiteX9-4303" fmla="*/ 1904792 w 2505809"/>
              <a:gd name="connsiteY9-4304" fmla="*/ 2500383 h 2525736"/>
              <a:gd name="connsiteX10-4305" fmla="*/ 1892092 w 2505809"/>
              <a:gd name="connsiteY10-4306" fmla="*/ 2525736 h 2525736"/>
              <a:gd name="connsiteX11-4307" fmla="*/ 624632 w 2505809"/>
              <a:gd name="connsiteY11-4308" fmla="*/ 2525736 h 2525736"/>
              <a:gd name="connsiteX12-4309" fmla="*/ 611932 w 2505809"/>
              <a:gd name="connsiteY12-4310" fmla="*/ 2513036 h 2525736"/>
              <a:gd name="connsiteX13-4311" fmla="*/ 611932 w 2505809"/>
              <a:gd name="connsiteY13-4312" fmla="*/ 1074633 h 2525736"/>
              <a:gd name="connsiteX14-4313" fmla="*/ 599232 w 2505809"/>
              <a:gd name="connsiteY14-4314" fmla="*/ 1061983 h 2525736"/>
              <a:gd name="connsiteX15-4315" fmla="*/ 795 w 2505809"/>
              <a:gd name="connsiteY15-4316" fmla="*/ 1061983 h 2525736"/>
              <a:gd name="connsiteX16-4317" fmla="*/ 12185 w 2505809"/>
              <a:gd name="connsiteY16-4318" fmla="*/ 1045174 h 2525736"/>
              <a:gd name="connsiteX0-4319" fmla="*/ 12185 w 2505809"/>
              <a:gd name="connsiteY0-4320" fmla="*/ 1045174 h 2525736"/>
              <a:gd name="connsiteX1-4321" fmla="*/ 19895 w 2505809"/>
              <a:gd name="connsiteY1-4322" fmla="*/ 1016996 h 2525736"/>
              <a:gd name="connsiteX2-4323" fmla="*/ 1242215 w 2505809"/>
              <a:gd name="connsiteY2-4324" fmla="*/ 6073 h 2525736"/>
              <a:gd name="connsiteX3-4325" fmla="*/ 1274549 w 2505809"/>
              <a:gd name="connsiteY3-4326" fmla="*/ 6109 h 2525736"/>
              <a:gd name="connsiteX4-4327" fmla="*/ 2496871 w 2505809"/>
              <a:gd name="connsiteY4-4328" fmla="*/ 1017031 h 2525736"/>
              <a:gd name="connsiteX5-4329" fmla="*/ 2504535 w 2505809"/>
              <a:gd name="connsiteY5-4330" fmla="*/ 1045181 h 2525736"/>
              <a:gd name="connsiteX6-4331" fmla="*/ 2480635 w 2505809"/>
              <a:gd name="connsiteY6-4332" fmla="*/ 1061981 h 2525736"/>
              <a:gd name="connsiteX7-4333" fmla="*/ 1930192 w 2505809"/>
              <a:gd name="connsiteY7-4334" fmla="*/ 1061981 h 2525736"/>
              <a:gd name="connsiteX8-4335" fmla="*/ 1904792 w 2505809"/>
              <a:gd name="connsiteY8-4336" fmla="*/ 1087380 h 2525736"/>
              <a:gd name="connsiteX9-4337" fmla="*/ 1904792 w 2505809"/>
              <a:gd name="connsiteY9-4338" fmla="*/ 2500383 h 2525736"/>
              <a:gd name="connsiteX10-4339" fmla="*/ 1892092 w 2505809"/>
              <a:gd name="connsiteY10-4340" fmla="*/ 2525736 h 2525736"/>
              <a:gd name="connsiteX11-4341" fmla="*/ 624632 w 2505809"/>
              <a:gd name="connsiteY11-4342" fmla="*/ 2525736 h 2525736"/>
              <a:gd name="connsiteX12-4343" fmla="*/ 611932 w 2505809"/>
              <a:gd name="connsiteY12-4344" fmla="*/ 2513036 h 2525736"/>
              <a:gd name="connsiteX13-4345" fmla="*/ 611932 w 2505809"/>
              <a:gd name="connsiteY13-4346" fmla="*/ 1074633 h 2525736"/>
              <a:gd name="connsiteX14-4347" fmla="*/ 599232 w 2505809"/>
              <a:gd name="connsiteY14-4348" fmla="*/ 1061983 h 2525736"/>
              <a:gd name="connsiteX15-4349" fmla="*/ 795 w 2505809"/>
              <a:gd name="connsiteY15-4350" fmla="*/ 1061983 h 2525736"/>
              <a:gd name="connsiteX16-4351" fmla="*/ 12185 w 2505809"/>
              <a:gd name="connsiteY16-4352" fmla="*/ 1045174 h 2525736"/>
              <a:gd name="connsiteX0-4353" fmla="*/ 12185 w 2505809"/>
              <a:gd name="connsiteY0-4354" fmla="*/ 1045174 h 2525736"/>
              <a:gd name="connsiteX1-4355" fmla="*/ 19895 w 2505809"/>
              <a:gd name="connsiteY1-4356" fmla="*/ 1016996 h 2525736"/>
              <a:gd name="connsiteX2-4357" fmla="*/ 1242215 w 2505809"/>
              <a:gd name="connsiteY2-4358" fmla="*/ 6073 h 2525736"/>
              <a:gd name="connsiteX3-4359" fmla="*/ 1274549 w 2505809"/>
              <a:gd name="connsiteY3-4360" fmla="*/ 6109 h 2525736"/>
              <a:gd name="connsiteX4-4361" fmla="*/ 2496871 w 2505809"/>
              <a:gd name="connsiteY4-4362" fmla="*/ 1017031 h 2525736"/>
              <a:gd name="connsiteX5-4363" fmla="*/ 2504535 w 2505809"/>
              <a:gd name="connsiteY5-4364" fmla="*/ 1045181 h 2525736"/>
              <a:gd name="connsiteX6-4365" fmla="*/ 2480635 w 2505809"/>
              <a:gd name="connsiteY6-4366" fmla="*/ 1061981 h 2525736"/>
              <a:gd name="connsiteX7-4367" fmla="*/ 1930192 w 2505809"/>
              <a:gd name="connsiteY7-4368" fmla="*/ 1061981 h 2525736"/>
              <a:gd name="connsiteX8-4369" fmla="*/ 1904792 w 2505809"/>
              <a:gd name="connsiteY8-4370" fmla="*/ 1087380 h 2525736"/>
              <a:gd name="connsiteX9-4371" fmla="*/ 1904792 w 2505809"/>
              <a:gd name="connsiteY9-4372" fmla="*/ 2500383 h 2525736"/>
              <a:gd name="connsiteX10-4373" fmla="*/ 1892092 w 2505809"/>
              <a:gd name="connsiteY10-4374" fmla="*/ 2525736 h 2525736"/>
              <a:gd name="connsiteX11-4375" fmla="*/ 624632 w 2505809"/>
              <a:gd name="connsiteY11-4376" fmla="*/ 2525736 h 2525736"/>
              <a:gd name="connsiteX12-4377" fmla="*/ 611932 w 2505809"/>
              <a:gd name="connsiteY12-4378" fmla="*/ 2513036 h 2525736"/>
              <a:gd name="connsiteX13-4379" fmla="*/ 611932 w 2505809"/>
              <a:gd name="connsiteY13-4380" fmla="*/ 1074633 h 2525736"/>
              <a:gd name="connsiteX14-4381" fmla="*/ 599232 w 2505809"/>
              <a:gd name="connsiteY14-4382" fmla="*/ 1061983 h 2525736"/>
              <a:gd name="connsiteX15-4383" fmla="*/ 795 w 2505809"/>
              <a:gd name="connsiteY15-4384" fmla="*/ 1061983 h 2525736"/>
              <a:gd name="connsiteX16-4385" fmla="*/ 12185 w 2505809"/>
              <a:gd name="connsiteY16-4386" fmla="*/ 1045174 h 2525736"/>
              <a:gd name="connsiteX0-4387" fmla="*/ 12185 w 2505809"/>
              <a:gd name="connsiteY0-4388" fmla="*/ 1045174 h 2525736"/>
              <a:gd name="connsiteX1-4389" fmla="*/ 19895 w 2505809"/>
              <a:gd name="connsiteY1-4390" fmla="*/ 1016996 h 2525736"/>
              <a:gd name="connsiteX2-4391" fmla="*/ 1242215 w 2505809"/>
              <a:gd name="connsiteY2-4392" fmla="*/ 6073 h 2525736"/>
              <a:gd name="connsiteX3-4393" fmla="*/ 1274549 w 2505809"/>
              <a:gd name="connsiteY3-4394" fmla="*/ 6109 h 2525736"/>
              <a:gd name="connsiteX4-4395" fmla="*/ 2496871 w 2505809"/>
              <a:gd name="connsiteY4-4396" fmla="*/ 1017031 h 2525736"/>
              <a:gd name="connsiteX5-4397" fmla="*/ 2504535 w 2505809"/>
              <a:gd name="connsiteY5-4398" fmla="*/ 1045181 h 2525736"/>
              <a:gd name="connsiteX6-4399" fmla="*/ 2480635 w 2505809"/>
              <a:gd name="connsiteY6-4400" fmla="*/ 1061981 h 2525736"/>
              <a:gd name="connsiteX7-4401" fmla="*/ 1930192 w 2505809"/>
              <a:gd name="connsiteY7-4402" fmla="*/ 1061981 h 2525736"/>
              <a:gd name="connsiteX8-4403" fmla="*/ 1904792 w 2505809"/>
              <a:gd name="connsiteY8-4404" fmla="*/ 1087380 h 2525736"/>
              <a:gd name="connsiteX9-4405" fmla="*/ 1904792 w 2505809"/>
              <a:gd name="connsiteY9-4406" fmla="*/ 2500383 h 2525736"/>
              <a:gd name="connsiteX10-4407" fmla="*/ 1879392 w 2505809"/>
              <a:gd name="connsiteY10-4408" fmla="*/ 2525734 h 2525736"/>
              <a:gd name="connsiteX11-4409" fmla="*/ 624632 w 2505809"/>
              <a:gd name="connsiteY11-4410" fmla="*/ 2525736 h 2525736"/>
              <a:gd name="connsiteX12-4411" fmla="*/ 611932 w 2505809"/>
              <a:gd name="connsiteY12-4412" fmla="*/ 2513036 h 2525736"/>
              <a:gd name="connsiteX13-4413" fmla="*/ 611932 w 2505809"/>
              <a:gd name="connsiteY13-4414" fmla="*/ 1074633 h 2525736"/>
              <a:gd name="connsiteX14-4415" fmla="*/ 599232 w 2505809"/>
              <a:gd name="connsiteY14-4416" fmla="*/ 1061983 h 2525736"/>
              <a:gd name="connsiteX15-4417" fmla="*/ 795 w 2505809"/>
              <a:gd name="connsiteY15-4418" fmla="*/ 1061983 h 2525736"/>
              <a:gd name="connsiteX16-4419" fmla="*/ 12185 w 2505809"/>
              <a:gd name="connsiteY16-4420" fmla="*/ 1045174 h 2525736"/>
              <a:gd name="connsiteX0-4421" fmla="*/ 12185 w 2505809"/>
              <a:gd name="connsiteY0-4422" fmla="*/ 1045174 h 2525736"/>
              <a:gd name="connsiteX1-4423" fmla="*/ 19895 w 2505809"/>
              <a:gd name="connsiteY1-4424" fmla="*/ 1016996 h 2525736"/>
              <a:gd name="connsiteX2-4425" fmla="*/ 1242215 w 2505809"/>
              <a:gd name="connsiteY2-4426" fmla="*/ 6073 h 2525736"/>
              <a:gd name="connsiteX3-4427" fmla="*/ 1274549 w 2505809"/>
              <a:gd name="connsiteY3-4428" fmla="*/ 6109 h 2525736"/>
              <a:gd name="connsiteX4-4429" fmla="*/ 2496871 w 2505809"/>
              <a:gd name="connsiteY4-4430" fmla="*/ 1017031 h 2525736"/>
              <a:gd name="connsiteX5-4431" fmla="*/ 2504535 w 2505809"/>
              <a:gd name="connsiteY5-4432" fmla="*/ 1045181 h 2525736"/>
              <a:gd name="connsiteX6-4433" fmla="*/ 2480635 w 2505809"/>
              <a:gd name="connsiteY6-4434" fmla="*/ 1061981 h 2525736"/>
              <a:gd name="connsiteX7-4435" fmla="*/ 1930192 w 2505809"/>
              <a:gd name="connsiteY7-4436" fmla="*/ 1061981 h 2525736"/>
              <a:gd name="connsiteX8-4437" fmla="*/ 1904792 w 2505809"/>
              <a:gd name="connsiteY8-4438" fmla="*/ 1087380 h 2525736"/>
              <a:gd name="connsiteX9-4439" fmla="*/ 1904792 w 2505809"/>
              <a:gd name="connsiteY9-4440" fmla="*/ 2500383 h 2525736"/>
              <a:gd name="connsiteX10-4441" fmla="*/ 1879392 w 2505809"/>
              <a:gd name="connsiteY10-4442" fmla="*/ 2525734 h 2525736"/>
              <a:gd name="connsiteX11-4443" fmla="*/ 624632 w 2505809"/>
              <a:gd name="connsiteY11-4444" fmla="*/ 2525736 h 2525736"/>
              <a:gd name="connsiteX12-4445" fmla="*/ 611932 w 2505809"/>
              <a:gd name="connsiteY12-4446" fmla="*/ 2513036 h 2525736"/>
              <a:gd name="connsiteX13-4447" fmla="*/ 611932 w 2505809"/>
              <a:gd name="connsiteY13-4448" fmla="*/ 1074633 h 2525736"/>
              <a:gd name="connsiteX14-4449" fmla="*/ 599232 w 2505809"/>
              <a:gd name="connsiteY14-4450" fmla="*/ 1061983 h 2525736"/>
              <a:gd name="connsiteX15-4451" fmla="*/ 795 w 2505809"/>
              <a:gd name="connsiteY15-4452" fmla="*/ 1061983 h 2525736"/>
              <a:gd name="connsiteX16-4453" fmla="*/ 12185 w 2505809"/>
              <a:gd name="connsiteY16-4454" fmla="*/ 1045174 h 2525736"/>
              <a:gd name="connsiteX0-4455" fmla="*/ 12185 w 2505809"/>
              <a:gd name="connsiteY0-4456" fmla="*/ 1045174 h 2525736"/>
              <a:gd name="connsiteX1-4457" fmla="*/ 19895 w 2505809"/>
              <a:gd name="connsiteY1-4458" fmla="*/ 1016996 h 2525736"/>
              <a:gd name="connsiteX2-4459" fmla="*/ 1242215 w 2505809"/>
              <a:gd name="connsiteY2-4460" fmla="*/ 6073 h 2525736"/>
              <a:gd name="connsiteX3-4461" fmla="*/ 1274549 w 2505809"/>
              <a:gd name="connsiteY3-4462" fmla="*/ 6109 h 2525736"/>
              <a:gd name="connsiteX4-4463" fmla="*/ 2496871 w 2505809"/>
              <a:gd name="connsiteY4-4464" fmla="*/ 1017031 h 2525736"/>
              <a:gd name="connsiteX5-4465" fmla="*/ 2504535 w 2505809"/>
              <a:gd name="connsiteY5-4466" fmla="*/ 1045181 h 2525736"/>
              <a:gd name="connsiteX6-4467" fmla="*/ 2480635 w 2505809"/>
              <a:gd name="connsiteY6-4468" fmla="*/ 1061981 h 2525736"/>
              <a:gd name="connsiteX7-4469" fmla="*/ 1930192 w 2505809"/>
              <a:gd name="connsiteY7-4470" fmla="*/ 1061981 h 2525736"/>
              <a:gd name="connsiteX8-4471" fmla="*/ 1904792 w 2505809"/>
              <a:gd name="connsiteY8-4472" fmla="*/ 1087380 h 2525736"/>
              <a:gd name="connsiteX9-4473" fmla="*/ 1904792 w 2505809"/>
              <a:gd name="connsiteY9-4474" fmla="*/ 2500383 h 2525736"/>
              <a:gd name="connsiteX10-4475" fmla="*/ 1879392 w 2505809"/>
              <a:gd name="connsiteY10-4476" fmla="*/ 2525734 h 2525736"/>
              <a:gd name="connsiteX11-4477" fmla="*/ 624632 w 2505809"/>
              <a:gd name="connsiteY11-4478" fmla="*/ 2525736 h 2525736"/>
              <a:gd name="connsiteX12-4479" fmla="*/ 611932 w 2505809"/>
              <a:gd name="connsiteY12-4480" fmla="*/ 2513036 h 2525736"/>
              <a:gd name="connsiteX13-4481" fmla="*/ 611932 w 2505809"/>
              <a:gd name="connsiteY13-4482" fmla="*/ 1074633 h 2525736"/>
              <a:gd name="connsiteX14-4483" fmla="*/ 599232 w 2505809"/>
              <a:gd name="connsiteY14-4484" fmla="*/ 1061983 h 2525736"/>
              <a:gd name="connsiteX15-4485" fmla="*/ 795 w 2505809"/>
              <a:gd name="connsiteY15-4486" fmla="*/ 1061983 h 2525736"/>
              <a:gd name="connsiteX16-4487" fmla="*/ 12185 w 2505809"/>
              <a:gd name="connsiteY16-4488" fmla="*/ 1045174 h 2525736"/>
              <a:gd name="connsiteX0-4489" fmla="*/ 12185 w 2505809"/>
              <a:gd name="connsiteY0-4490" fmla="*/ 1045174 h 2525734"/>
              <a:gd name="connsiteX1-4491" fmla="*/ 19895 w 2505809"/>
              <a:gd name="connsiteY1-4492" fmla="*/ 1016996 h 2525734"/>
              <a:gd name="connsiteX2-4493" fmla="*/ 1242215 w 2505809"/>
              <a:gd name="connsiteY2-4494" fmla="*/ 6073 h 2525734"/>
              <a:gd name="connsiteX3-4495" fmla="*/ 1274549 w 2505809"/>
              <a:gd name="connsiteY3-4496" fmla="*/ 6109 h 2525734"/>
              <a:gd name="connsiteX4-4497" fmla="*/ 2496871 w 2505809"/>
              <a:gd name="connsiteY4-4498" fmla="*/ 1017031 h 2525734"/>
              <a:gd name="connsiteX5-4499" fmla="*/ 2504535 w 2505809"/>
              <a:gd name="connsiteY5-4500" fmla="*/ 1045181 h 2525734"/>
              <a:gd name="connsiteX6-4501" fmla="*/ 2480635 w 2505809"/>
              <a:gd name="connsiteY6-4502" fmla="*/ 1061981 h 2525734"/>
              <a:gd name="connsiteX7-4503" fmla="*/ 1930192 w 2505809"/>
              <a:gd name="connsiteY7-4504" fmla="*/ 1061981 h 2525734"/>
              <a:gd name="connsiteX8-4505" fmla="*/ 1904792 w 2505809"/>
              <a:gd name="connsiteY8-4506" fmla="*/ 1087380 h 2525734"/>
              <a:gd name="connsiteX9-4507" fmla="*/ 1904792 w 2505809"/>
              <a:gd name="connsiteY9-4508" fmla="*/ 2500383 h 2525734"/>
              <a:gd name="connsiteX10-4509" fmla="*/ 1879392 w 2505809"/>
              <a:gd name="connsiteY10-4510" fmla="*/ 2525734 h 2525734"/>
              <a:gd name="connsiteX11-4511" fmla="*/ 637332 w 2505809"/>
              <a:gd name="connsiteY11-4512" fmla="*/ 2525734 h 2525734"/>
              <a:gd name="connsiteX12-4513" fmla="*/ 611932 w 2505809"/>
              <a:gd name="connsiteY12-4514" fmla="*/ 2513036 h 2525734"/>
              <a:gd name="connsiteX13-4515" fmla="*/ 611932 w 2505809"/>
              <a:gd name="connsiteY13-4516" fmla="*/ 1074633 h 2525734"/>
              <a:gd name="connsiteX14-4517" fmla="*/ 599232 w 2505809"/>
              <a:gd name="connsiteY14-4518" fmla="*/ 1061983 h 2525734"/>
              <a:gd name="connsiteX15-4519" fmla="*/ 795 w 2505809"/>
              <a:gd name="connsiteY15-4520" fmla="*/ 1061983 h 2525734"/>
              <a:gd name="connsiteX16-4521" fmla="*/ 12185 w 2505809"/>
              <a:gd name="connsiteY16-4522" fmla="*/ 1045174 h 2525734"/>
              <a:gd name="connsiteX0-4523" fmla="*/ 12185 w 2505809"/>
              <a:gd name="connsiteY0-4524" fmla="*/ 1045174 h 2525734"/>
              <a:gd name="connsiteX1-4525" fmla="*/ 19895 w 2505809"/>
              <a:gd name="connsiteY1-4526" fmla="*/ 1016996 h 2525734"/>
              <a:gd name="connsiteX2-4527" fmla="*/ 1242215 w 2505809"/>
              <a:gd name="connsiteY2-4528" fmla="*/ 6073 h 2525734"/>
              <a:gd name="connsiteX3-4529" fmla="*/ 1274549 w 2505809"/>
              <a:gd name="connsiteY3-4530" fmla="*/ 6109 h 2525734"/>
              <a:gd name="connsiteX4-4531" fmla="*/ 2496871 w 2505809"/>
              <a:gd name="connsiteY4-4532" fmla="*/ 1017031 h 2525734"/>
              <a:gd name="connsiteX5-4533" fmla="*/ 2504535 w 2505809"/>
              <a:gd name="connsiteY5-4534" fmla="*/ 1045181 h 2525734"/>
              <a:gd name="connsiteX6-4535" fmla="*/ 2480635 w 2505809"/>
              <a:gd name="connsiteY6-4536" fmla="*/ 1061981 h 2525734"/>
              <a:gd name="connsiteX7-4537" fmla="*/ 1930192 w 2505809"/>
              <a:gd name="connsiteY7-4538" fmla="*/ 1061981 h 2525734"/>
              <a:gd name="connsiteX8-4539" fmla="*/ 1904792 w 2505809"/>
              <a:gd name="connsiteY8-4540" fmla="*/ 1087380 h 2525734"/>
              <a:gd name="connsiteX9-4541" fmla="*/ 1904792 w 2505809"/>
              <a:gd name="connsiteY9-4542" fmla="*/ 2500383 h 2525734"/>
              <a:gd name="connsiteX10-4543" fmla="*/ 1879392 w 2505809"/>
              <a:gd name="connsiteY10-4544" fmla="*/ 2525734 h 2525734"/>
              <a:gd name="connsiteX11-4545" fmla="*/ 637332 w 2505809"/>
              <a:gd name="connsiteY11-4546" fmla="*/ 2525734 h 2525734"/>
              <a:gd name="connsiteX12-4547" fmla="*/ 611932 w 2505809"/>
              <a:gd name="connsiteY12-4548" fmla="*/ 2513036 h 2525734"/>
              <a:gd name="connsiteX13-4549" fmla="*/ 611932 w 2505809"/>
              <a:gd name="connsiteY13-4550" fmla="*/ 1074633 h 2525734"/>
              <a:gd name="connsiteX14-4551" fmla="*/ 599232 w 2505809"/>
              <a:gd name="connsiteY14-4552" fmla="*/ 1061983 h 2525734"/>
              <a:gd name="connsiteX15-4553" fmla="*/ 795 w 2505809"/>
              <a:gd name="connsiteY15-4554" fmla="*/ 1061983 h 2525734"/>
              <a:gd name="connsiteX16-4555" fmla="*/ 12185 w 2505809"/>
              <a:gd name="connsiteY16-4556" fmla="*/ 1045174 h 2525734"/>
              <a:gd name="connsiteX0-4557" fmla="*/ 12185 w 2505809"/>
              <a:gd name="connsiteY0-4558" fmla="*/ 1045174 h 2525734"/>
              <a:gd name="connsiteX1-4559" fmla="*/ 19895 w 2505809"/>
              <a:gd name="connsiteY1-4560" fmla="*/ 1016996 h 2525734"/>
              <a:gd name="connsiteX2-4561" fmla="*/ 1242215 w 2505809"/>
              <a:gd name="connsiteY2-4562" fmla="*/ 6073 h 2525734"/>
              <a:gd name="connsiteX3-4563" fmla="*/ 1274549 w 2505809"/>
              <a:gd name="connsiteY3-4564" fmla="*/ 6109 h 2525734"/>
              <a:gd name="connsiteX4-4565" fmla="*/ 2496871 w 2505809"/>
              <a:gd name="connsiteY4-4566" fmla="*/ 1017031 h 2525734"/>
              <a:gd name="connsiteX5-4567" fmla="*/ 2504535 w 2505809"/>
              <a:gd name="connsiteY5-4568" fmla="*/ 1045181 h 2525734"/>
              <a:gd name="connsiteX6-4569" fmla="*/ 2480635 w 2505809"/>
              <a:gd name="connsiteY6-4570" fmla="*/ 1061981 h 2525734"/>
              <a:gd name="connsiteX7-4571" fmla="*/ 1930192 w 2505809"/>
              <a:gd name="connsiteY7-4572" fmla="*/ 1061981 h 2525734"/>
              <a:gd name="connsiteX8-4573" fmla="*/ 1904792 w 2505809"/>
              <a:gd name="connsiteY8-4574" fmla="*/ 1087380 h 2525734"/>
              <a:gd name="connsiteX9-4575" fmla="*/ 1904792 w 2505809"/>
              <a:gd name="connsiteY9-4576" fmla="*/ 2500383 h 2525734"/>
              <a:gd name="connsiteX10-4577" fmla="*/ 1879392 w 2505809"/>
              <a:gd name="connsiteY10-4578" fmla="*/ 2525734 h 2525734"/>
              <a:gd name="connsiteX11-4579" fmla="*/ 637332 w 2505809"/>
              <a:gd name="connsiteY11-4580" fmla="*/ 2525734 h 2525734"/>
              <a:gd name="connsiteX12-4581" fmla="*/ 611932 w 2505809"/>
              <a:gd name="connsiteY12-4582" fmla="*/ 2513036 h 2525734"/>
              <a:gd name="connsiteX13-4583" fmla="*/ 611932 w 2505809"/>
              <a:gd name="connsiteY13-4584" fmla="*/ 1074633 h 2525734"/>
              <a:gd name="connsiteX14-4585" fmla="*/ 599232 w 2505809"/>
              <a:gd name="connsiteY14-4586" fmla="*/ 1061983 h 2525734"/>
              <a:gd name="connsiteX15-4587" fmla="*/ 795 w 2505809"/>
              <a:gd name="connsiteY15-4588" fmla="*/ 1061983 h 2525734"/>
              <a:gd name="connsiteX16-4589" fmla="*/ 12185 w 2505809"/>
              <a:gd name="connsiteY16-4590" fmla="*/ 1045174 h 2525734"/>
              <a:gd name="connsiteX0-4591" fmla="*/ 12185 w 2505809"/>
              <a:gd name="connsiteY0-4592" fmla="*/ 1045174 h 2525734"/>
              <a:gd name="connsiteX1-4593" fmla="*/ 19895 w 2505809"/>
              <a:gd name="connsiteY1-4594" fmla="*/ 1016996 h 2525734"/>
              <a:gd name="connsiteX2-4595" fmla="*/ 1242215 w 2505809"/>
              <a:gd name="connsiteY2-4596" fmla="*/ 6073 h 2525734"/>
              <a:gd name="connsiteX3-4597" fmla="*/ 1274549 w 2505809"/>
              <a:gd name="connsiteY3-4598" fmla="*/ 6109 h 2525734"/>
              <a:gd name="connsiteX4-4599" fmla="*/ 2496871 w 2505809"/>
              <a:gd name="connsiteY4-4600" fmla="*/ 1017031 h 2525734"/>
              <a:gd name="connsiteX5-4601" fmla="*/ 2504535 w 2505809"/>
              <a:gd name="connsiteY5-4602" fmla="*/ 1045181 h 2525734"/>
              <a:gd name="connsiteX6-4603" fmla="*/ 2480635 w 2505809"/>
              <a:gd name="connsiteY6-4604" fmla="*/ 1061981 h 2525734"/>
              <a:gd name="connsiteX7-4605" fmla="*/ 1930192 w 2505809"/>
              <a:gd name="connsiteY7-4606" fmla="*/ 1061981 h 2525734"/>
              <a:gd name="connsiteX8-4607" fmla="*/ 1904792 w 2505809"/>
              <a:gd name="connsiteY8-4608" fmla="*/ 1087380 h 2525734"/>
              <a:gd name="connsiteX9-4609" fmla="*/ 1904792 w 2505809"/>
              <a:gd name="connsiteY9-4610" fmla="*/ 2500383 h 2525734"/>
              <a:gd name="connsiteX10-4611" fmla="*/ 1879392 w 2505809"/>
              <a:gd name="connsiteY10-4612" fmla="*/ 2525734 h 2525734"/>
              <a:gd name="connsiteX11-4613" fmla="*/ 637332 w 2505809"/>
              <a:gd name="connsiteY11-4614" fmla="*/ 2525734 h 2525734"/>
              <a:gd name="connsiteX12-4615" fmla="*/ 611932 w 2505809"/>
              <a:gd name="connsiteY12-4616" fmla="*/ 2500334 h 2525734"/>
              <a:gd name="connsiteX13-4617" fmla="*/ 611932 w 2505809"/>
              <a:gd name="connsiteY13-4618" fmla="*/ 1074633 h 2525734"/>
              <a:gd name="connsiteX14-4619" fmla="*/ 599232 w 2505809"/>
              <a:gd name="connsiteY14-4620" fmla="*/ 1061983 h 2525734"/>
              <a:gd name="connsiteX15-4621" fmla="*/ 795 w 2505809"/>
              <a:gd name="connsiteY15-4622" fmla="*/ 1061983 h 2525734"/>
              <a:gd name="connsiteX16-4623" fmla="*/ 12185 w 2505809"/>
              <a:gd name="connsiteY16-4624" fmla="*/ 1045174 h 2525734"/>
              <a:gd name="connsiteX0-4625" fmla="*/ 12185 w 2505809"/>
              <a:gd name="connsiteY0-4626" fmla="*/ 1045174 h 2525734"/>
              <a:gd name="connsiteX1-4627" fmla="*/ 19895 w 2505809"/>
              <a:gd name="connsiteY1-4628" fmla="*/ 1016996 h 2525734"/>
              <a:gd name="connsiteX2-4629" fmla="*/ 1242215 w 2505809"/>
              <a:gd name="connsiteY2-4630" fmla="*/ 6073 h 2525734"/>
              <a:gd name="connsiteX3-4631" fmla="*/ 1274549 w 2505809"/>
              <a:gd name="connsiteY3-4632" fmla="*/ 6109 h 2525734"/>
              <a:gd name="connsiteX4-4633" fmla="*/ 2496871 w 2505809"/>
              <a:gd name="connsiteY4-4634" fmla="*/ 1017031 h 2525734"/>
              <a:gd name="connsiteX5-4635" fmla="*/ 2504535 w 2505809"/>
              <a:gd name="connsiteY5-4636" fmla="*/ 1045181 h 2525734"/>
              <a:gd name="connsiteX6-4637" fmla="*/ 2480635 w 2505809"/>
              <a:gd name="connsiteY6-4638" fmla="*/ 1061981 h 2525734"/>
              <a:gd name="connsiteX7-4639" fmla="*/ 1930192 w 2505809"/>
              <a:gd name="connsiteY7-4640" fmla="*/ 1061981 h 2525734"/>
              <a:gd name="connsiteX8-4641" fmla="*/ 1904792 w 2505809"/>
              <a:gd name="connsiteY8-4642" fmla="*/ 1087380 h 2525734"/>
              <a:gd name="connsiteX9-4643" fmla="*/ 1904792 w 2505809"/>
              <a:gd name="connsiteY9-4644" fmla="*/ 2500383 h 2525734"/>
              <a:gd name="connsiteX10-4645" fmla="*/ 1879392 w 2505809"/>
              <a:gd name="connsiteY10-4646" fmla="*/ 2525734 h 2525734"/>
              <a:gd name="connsiteX11-4647" fmla="*/ 637332 w 2505809"/>
              <a:gd name="connsiteY11-4648" fmla="*/ 2525734 h 2525734"/>
              <a:gd name="connsiteX12-4649" fmla="*/ 611932 w 2505809"/>
              <a:gd name="connsiteY12-4650" fmla="*/ 2500334 h 2525734"/>
              <a:gd name="connsiteX13-4651" fmla="*/ 611932 w 2505809"/>
              <a:gd name="connsiteY13-4652" fmla="*/ 1074633 h 2525734"/>
              <a:gd name="connsiteX14-4653" fmla="*/ 599232 w 2505809"/>
              <a:gd name="connsiteY14-4654" fmla="*/ 1061983 h 2525734"/>
              <a:gd name="connsiteX15-4655" fmla="*/ 795 w 2505809"/>
              <a:gd name="connsiteY15-4656" fmla="*/ 1061983 h 2525734"/>
              <a:gd name="connsiteX16-4657" fmla="*/ 12185 w 2505809"/>
              <a:gd name="connsiteY16-4658" fmla="*/ 1045174 h 2525734"/>
              <a:gd name="connsiteX0-4659" fmla="*/ 12185 w 2505809"/>
              <a:gd name="connsiteY0-4660" fmla="*/ 1045174 h 2525734"/>
              <a:gd name="connsiteX1-4661" fmla="*/ 19895 w 2505809"/>
              <a:gd name="connsiteY1-4662" fmla="*/ 1016996 h 2525734"/>
              <a:gd name="connsiteX2-4663" fmla="*/ 1242215 w 2505809"/>
              <a:gd name="connsiteY2-4664" fmla="*/ 6073 h 2525734"/>
              <a:gd name="connsiteX3-4665" fmla="*/ 1274549 w 2505809"/>
              <a:gd name="connsiteY3-4666" fmla="*/ 6109 h 2525734"/>
              <a:gd name="connsiteX4-4667" fmla="*/ 2496871 w 2505809"/>
              <a:gd name="connsiteY4-4668" fmla="*/ 1017031 h 2525734"/>
              <a:gd name="connsiteX5-4669" fmla="*/ 2504535 w 2505809"/>
              <a:gd name="connsiteY5-4670" fmla="*/ 1045181 h 2525734"/>
              <a:gd name="connsiteX6-4671" fmla="*/ 2480635 w 2505809"/>
              <a:gd name="connsiteY6-4672" fmla="*/ 1061981 h 2525734"/>
              <a:gd name="connsiteX7-4673" fmla="*/ 1930192 w 2505809"/>
              <a:gd name="connsiteY7-4674" fmla="*/ 1061981 h 2525734"/>
              <a:gd name="connsiteX8-4675" fmla="*/ 1904792 w 2505809"/>
              <a:gd name="connsiteY8-4676" fmla="*/ 1087380 h 2525734"/>
              <a:gd name="connsiteX9-4677" fmla="*/ 1904792 w 2505809"/>
              <a:gd name="connsiteY9-4678" fmla="*/ 2500383 h 2525734"/>
              <a:gd name="connsiteX10-4679" fmla="*/ 1879392 w 2505809"/>
              <a:gd name="connsiteY10-4680" fmla="*/ 2525734 h 2525734"/>
              <a:gd name="connsiteX11-4681" fmla="*/ 637332 w 2505809"/>
              <a:gd name="connsiteY11-4682" fmla="*/ 2525734 h 2525734"/>
              <a:gd name="connsiteX12-4683" fmla="*/ 611932 w 2505809"/>
              <a:gd name="connsiteY12-4684" fmla="*/ 2500334 h 2525734"/>
              <a:gd name="connsiteX13-4685" fmla="*/ 611932 w 2505809"/>
              <a:gd name="connsiteY13-4686" fmla="*/ 1074633 h 2525734"/>
              <a:gd name="connsiteX14-4687" fmla="*/ 599232 w 2505809"/>
              <a:gd name="connsiteY14-4688" fmla="*/ 1061983 h 2525734"/>
              <a:gd name="connsiteX15-4689" fmla="*/ 795 w 2505809"/>
              <a:gd name="connsiteY15-4690" fmla="*/ 1061983 h 2525734"/>
              <a:gd name="connsiteX16-4691" fmla="*/ 12185 w 2505809"/>
              <a:gd name="connsiteY16-4692" fmla="*/ 1045174 h 2525734"/>
              <a:gd name="connsiteX0-4693" fmla="*/ 12185 w 2505809"/>
              <a:gd name="connsiteY0-4694" fmla="*/ 1045174 h 2525734"/>
              <a:gd name="connsiteX1-4695" fmla="*/ 19895 w 2505809"/>
              <a:gd name="connsiteY1-4696" fmla="*/ 1016996 h 2525734"/>
              <a:gd name="connsiteX2-4697" fmla="*/ 1242215 w 2505809"/>
              <a:gd name="connsiteY2-4698" fmla="*/ 6073 h 2525734"/>
              <a:gd name="connsiteX3-4699" fmla="*/ 1274549 w 2505809"/>
              <a:gd name="connsiteY3-4700" fmla="*/ 6109 h 2525734"/>
              <a:gd name="connsiteX4-4701" fmla="*/ 2496871 w 2505809"/>
              <a:gd name="connsiteY4-4702" fmla="*/ 1017031 h 2525734"/>
              <a:gd name="connsiteX5-4703" fmla="*/ 2504535 w 2505809"/>
              <a:gd name="connsiteY5-4704" fmla="*/ 1045181 h 2525734"/>
              <a:gd name="connsiteX6-4705" fmla="*/ 2480635 w 2505809"/>
              <a:gd name="connsiteY6-4706" fmla="*/ 1061981 h 2525734"/>
              <a:gd name="connsiteX7-4707" fmla="*/ 1930192 w 2505809"/>
              <a:gd name="connsiteY7-4708" fmla="*/ 1061981 h 2525734"/>
              <a:gd name="connsiteX8-4709" fmla="*/ 1904792 w 2505809"/>
              <a:gd name="connsiteY8-4710" fmla="*/ 1087380 h 2525734"/>
              <a:gd name="connsiteX9-4711" fmla="*/ 1904792 w 2505809"/>
              <a:gd name="connsiteY9-4712" fmla="*/ 2500383 h 2525734"/>
              <a:gd name="connsiteX10-4713" fmla="*/ 1879392 w 2505809"/>
              <a:gd name="connsiteY10-4714" fmla="*/ 2525734 h 2525734"/>
              <a:gd name="connsiteX11-4715" fmla="*/ 637332 w 2505809"/>
              <a:gd name="connsiteY11-4716" fmla="*/ 2525734 h 2525734"/>
              <a:gd name="connsiteX12-4717" fmla="*/ 611932 w 2505809"/>
              <a:gd name="connsiteY12-4718" fmla="*/ 2500334 h 2525734"/>
              <a:gd name="connsiteX13-4719" fmla="*/ 611932 w 2505809"/>
              <a:gd name="connsiteY13-4720" fmla="*/ 1087331 h 2525734"/>
              <a:gd name="connsiteX14-4721" fmla="*/ 599232 w 2505809"/>
              <a:gd name="connsiteY14-4722" fmla="*/ 1061983 h 2525734"/>
              <a:gd name="connsiteX15-4723" fmla="*/ 795 w 2505809"/>
              <a:gd name="connsiteY15-4724" fmla="*/ 1061983 h 2525734"/>
              <a:gd name="connsiteX16-4725" fmla="*/ 12185 w 2505809"/>
              <a:gd name="connsiteY16-4726" fmla="*/ 1045174 h 2525734"/>
              <a:gd name="connsiteX0-4727" fmla="*/ 12185 w 2505809"/>
              <a:gd name="connsiteY0-4728" fmla="*/ 1045174 h 2525734"/>
              <a:gd name="connsiteX1-4729" fmla="*/ 19895 w 2505809"/>
              <a:gd name="connsiteY1-4730" fmla="*/ 1016996 h 2525734"/>
              <a:gd name="connsiteX2-4731" fmla="*/ 1242215 w 2505809"/>
              <a:gd name="connsiteY2-4732" fmla="*/ 6073 h 2525734"/>
              <a:gd name="connsiteX3-4733" fmla="*/ 1274549 w 2505809"/>
              <a:gd name="connsiteY3-4734" fmla="*/ 6109 h 2525734"/>
              <a:gd name="connsiteX4-4735" fmla="*/ 2496871 w 2505809"/>
              <a:gd name="connsiteY4-4736" fmla="*/ 1017031 h 2525734"/>
              <a:gd name="connsiteX5-4737" fmla="*/ 2504535 w 2505809"/>
              <a:gd name="connsiteY5-4738" fmla="*/ 1045181 h 2525734"/>
              <a:gd name="connsiteX6-4739" fmla="*/ 2480635 w 2505809"/>
              <a:gd name="connsiteY6-4740" fmla="*/ 1061981 h 2525734"/>
              <a:gd name="connsiteX7-4741" fmla="*/ 1930192 w 2505809"/>
              <a:gd name="connsiteY7-4742" fmla="*/ 1061981 h 2525734"/>
              <a:gd name="connsiteX8-4743" fmla="*/ 1904792 w 2505809"/>
              <a:gd name="connsiteY8-4744" fmla="*/ 1087380 h 2525734"/>
              <a:gd name="connsiteX9-4745" fmla="*/ 1904792 w 2505809"/>
              <a:gd name="connsiteY9-4746" fmla="*/ 2500383 h 2525734"/>
              <a:gd name="connsiteX10-4747" fmla="*/ 1879392 w 2505809"/>
              <a:gd name="connsiteY10-4748" fmla="*/ 2525734 h 2525734"/>
              <a:gd name="connsiteX11-4749" fmla="*/ 637332 w 2505809"/>
              <a:gd name="connsiteY11-4750" fmla="*/ 2525734 h 2525734"/>
              <a:gd name="connsiteX12-4751" fmla="*/ 611932 w 2505809"/>
              <a:gd name="connsiteY12-4752" fmla="*/ 2500334 h 2525734"/>
              <a:gd name="connsiteX13-4753" fmla="*/ 611932 w 2505809"/>
              <a:gd name="connsiteY13-4754" fmla="*/ 1087331 h 2525734"/>
              <a:gd name="connsiteX14-4755" fmla="*/ 599232 w 2505809"/>
              <a:gd name="connsiteY14-4756" fmla="*/ 1061983 h 2525734"/>
              <a:gd name="connsiteX15-4757" fmla="*/ 795 w 2505809"/>
              <a:gd name="connsiteY15-4758" fmla="*/ 1061983 h 2525734"/>
              <a:gd name="connsiteX16-4759" fmla="*/ 12185 w 2505809"/>
              <a:gd name="connsiteY16-4760" fmla="*/ 1045174 h 2525734"/>
              <a:gd name="connsiteX0-4761" fmla="*/ 12185 w 2505809"/>
              <a:gd name="connsiteY0-4762" fmla="*/ 1045174 h 2525734"/>
              <a:gd name="connsiteX1-4763" fmla="*/ 19895 w 2505809"/>
              <a:gd name="connsiteY1-4764" fmla="*/ 1016996 h 2525734"/>
              <a:gd name="connsiteX2-4765" fmla="*/ 1242215 w 2505809"/>
              <a:gd name="connsiteY2-4766" fmla="*/ 6073 h 2525734"/>
              <a:gd name="connsiteX3-4767" fmla="*/ 1274549 w 2505809"/>
              <a:gd name="connsiteY3-4768" fmla="*/ 6109 h 2525734"/>
              <a:gd name="connsiteX4-4769" fmla="*/ 2496871 w 2505809"/>
              <a:gd name="connsiteY4-4770" fmla="*/ 1017031 h 2525734"/>
              <a:gd name="connsiteX5-4771" fmla="*/ 2504535 w 2505809"/>
              <a:gd name="connsiteY5-4772" fmla="*/ 1045181 h 2525734"/>
              <a:gd name="connsiteX6-4773" fmla="*/ 2480635 w 2505809"/>
              <a:gd name="connsiteY6-4774" fmla="*/ 1061981 h 2525734"/>
              <a:gd name="connsiteX7-4775" fmla="*/ 1930192 w 2505809"/>
              <a:gd name="connsiteY7-4776" fmla="*/ 1061981 h 2525734"/>
              <a:gd name="connsiteX8-4777" fmla="*/ 1904792 w 2505809"/>
              <a:gd name="connsiteY8-4778" fmla="*/ 1087380 h 2525734"/>
              <a:gd name="connsiteX9-4779" fmla="*/ 1904792 w 2505809"/>
              <a:gd name="connsiteY9-4780" fmla="*/ 2500383 h 2525734"/>
              <a:gd name="connsiteX10-4781" fmla="*/ 1879392 w 2505809"/>
              <a:gd name="connsiteY10-4782" fmla="*/ 2525734 h 2525734"/>
              <a:gd name="connsiteX11-4783" fmla="*/ 637332 w 2505809"/>
              <a:gd name="connsiteY11-4784" fmla="*/ 2525734 h 2525734"/>
              <a:gd name="connsiteX12-4785" fmla="*/ 611932 w 2505809"/>
              <a:gd name="connsiteY12-4786" fmla="*/ 2500334 h 2525734"/>
              <a:gd name="connsiteX13-4787" fmla="*/ 611932 w 2505809"/>
              <a:gd name="connsiteY13-4788" fmla="*/ 1087331 h 2525734"/>
              <a:gd name="connsiteX14-4789" fmla="*/ 599232 w 2505809"/>
              <a:gd name="connsiteY14-4790" fmla="*/ 1061983 h 2525734"/>
              <a:gd name="connsiteX15-4791" fmla="*/ 795 w 2505809"/>
              <a:gd name="connsiteY15-4792" fmla="*/ 1061983 h 2525734"/>
              <a:gd name="connsiteX16-4793" fmla="*/ 12185 w 2505809"/>
              <a:gd name="connsiteY16-4794" fmla="*/ 1045174 h 2525734"/>
              <a:gd name="connsiteX0-4795" fmla="*/ 12185 w 2505809"/>
              <a:gd name="connsiteY0-4796" fmla="*/ 1045174 h 2525734"/>
              <a:gd name="connsiteX1-4797" fmla="*/ 19895 w 2505809"/>
              <a:gd name="connsiteY1-4798" fmla="*/ 1016996 h 2525734"/>
              <a:gd name="connsiteX2-4799" fmla="*/ 1242215 w 2505809"/>
              <a:gd name="connsiteY2-4800" fmla="*/ 6073 h 2525734"/>
              <a:gd name="connsiteX3-4801" fmla="*/ 1274549 w 2505809"/>
              <a:gd name="connsiteY3-4802" fmla="*/ 6109 h 2525734"/>
              <a:gd name="connsiteX4-4803" fmla="*/ 2496871 w 2505809"/>
              <a:gd name="connsiteY4-4804" fmla="*/ 1017031 h 2525734"/>
              <a:gd name="connsiteX5-4805" fmla="*/ 2504535 w 2505809"/>
              <a:gd name="connsiteY5-4806" fmla="*/ 1045181 h 2525734"/>
              <a:gd name="connsiteX6-4807" fmla="*/ 2480635 w 2505809"/>
              <a:gd name="connsiteY6-4808" fmla="*/ 1061981 h 2525734"/>
              <a:gd name="connsiteX7-4809" fmla="*/ 1930192 w 2505809"/>
              <a:gd name="connsiteY7-4810" fmla="*/ 1061981 h 2525734"/>
              <a:gd name="connsiteX8-4811" fmla="*/ 1904792 w 2505809"/>
              <a:gd name="connsiteY8-4812" fmla="*/ 1087380 h 2525734"/>
              <a:gd name="connsiteX9-4813" fmla="*/ 1904792 w 2505809"/>
              <a:gd name="connsiteY9-4814" fmla="*/ 2500383 h 2525734"/>
              <a:gd name="connsiteX10-4815" fmla="*/ 1879392 w 2505809"/>
              <a:gd name="connsiteY10-4816" fmla="*/ 2525734 h 2525734"/>
              <a:gd name="connsiteX11-4817" fmla="*/ 637332 w 2505809"/>
              <a:gd name="connsiteY11-4818" fmla="*/ 2525734 h 2525734"/>
              <a:gd name="connsiteX12-4819" fmla="*/ 611932 w 2505809"/>
              <a:gd name="connsiteY12-4820" fmla="*/ 2500334 h 2525734"/>
              <a:gd name="connsiteX13-4821" fmla="*/ 611932 w 2505809"/>
              <a:gd name="connsiteY13-4822" fmla="*/ 1087331 h 2525734"/>
              <a:gd name="connsiteX14-4823" fmla="*/ 586533 w 2505809"/>
              <a:gd name="connsiteY14-4824" fmla="*/ 1061981 h 2525734"/>
              <a:gd name="connsiteX15-4825" fmla="*/ 795 w 2505809"/>
              <a:gd name="connsiteY15-4826" fmla="*/ 1061983 h 2525734"/>
              <a:gd name="connsiteX16-4827" fmla="*/ 12185 w 2505809"/>
              <a:gd name="connsiteY16-4828" fmla="*/ 1045174 h 2525734"/>
              <a:gd name="connsiteX0-4829" fmla="*/ 12185 w 2505809"/>
              <a:gd name="connsiteY0-4830" fmla="*/ 1045174 h 2525734"/>
              <a:gd name="connsiteX1-4831" fmla="*/ 19895 w 2505809"/>
              <a:gd name="connsiteY1-4832" fmla="*/ 1016996 h 2525734"/>
              <a:gd name="connsiteX2-4833" fmla="*/ 1242215 w 2505809"/>
              <a:gd name="connsiteY2-4834" fmla="*/ 6073 h 2525734"/>
              <a:gd name="connsiteX3-4835" fmla="*/ 1274549 w 2505809"/>
              <a:gd name="connsiteY3-4836" fmla="*/ 6109 h 2525734"/>
              <a:gd name="connsiteX4-4837" fmla="*/ 2496871 w 2505809"/>
              <a:gd name="connsiteY4-4838" fmla="*/ 1017031 h 2525734"/>
              <a:gd name="connsiteX5-4839" fmla="*/ 2504535 w 2505809"/>
              <a:gd name="connsiteY5-4840" fmla="*/ 1045181 h 2525734"/>
              <a:gd name="connsiteX6-4841" fmla="*/ 2480635 w 2505809"/>
              <a:gd name="connsiteY6-4842" fmla="*/ 1061981 h 2525734"/>
              <a:gd name="connsiteX7-4843" fmla="*/ 1930192 w 2505809"/>
              <a:gd name="connsiteY7-4844" fmla="*/ 1061981 h 2525734"/>
              <a:gd name="connsiteX8-4845" fmla="*/ 1904792 w 2505809"/>
              <a:gd name="connsiteY8-4846" fmla="*/ 1087380 h 2525734"/>
              <a:gd name="connsiteX9-4847" fmla="*/ 1904792 w 2505809"/>
              <a:gd name="connsiteY9-4848" fmla="*/ 2500383 h 2525734"/>
              <a:gd name="connsiteX10-4849" fmla="*/ 1879392 w 2505809"/>
              <a:gd name="connsiteY10-4850" fmla="*/ 2525734 h 2525734"/>
              <a:gd name="connsiteX11-4851" fmla="*/ 637332 w 2505809"/>
              <a:gd name="connsiteY11-4852" fmla="*/ 2525734 h 2525734"/>
              <a:gd name="connsiteX12-4853" fmla="*/ 611932 w 2505809"/>
              <a:gd name="connsiteY12-4854" fmla="*/ 2500334 h 2525734"/>
              <a:gd name="connsiteX13-4855" fmla="*/ 611932 w 2505809"/>
              <a:gd name="connsiteY13-4856" fmla="*/ 1087331 h 2525734"/>
              <a:gd name="connsiteX14-4857" fmla="*/ 586533 w 2505809"/>
              <a:gd name="connsiteY14-4858" fmla="*/ 1061981 h 2525734"/>
              <a:gd name="connsiteX15-4859" fmla="*/ 795 w 2505809"/>
              <a:gd name="connsiteY15-4860" fmla="*/ 1061983 h 2525734"/>
              <a:gd name="connsiteX16-4861" fmla="*/ 12185 w 2505809"/>
              <a:gd name="connsiteY16-4862" fmla="*/ 1045174 h 2525734"/>
              <a:gd name="connsiteX0-4863" fmla="*/ 12185 w 2505809"/>
              <a:gd name="connsiteY0-4864" fmla="*/ 1045174 h 2525734"/>
              <a:gd name="connsiteX1-4865" fmla="*/ 19895 w 2505809"/>
              <a:gd name="connsiteY1-4866" fmla="*/ 1016996 h 2525734"/>
              <a:gd name="connsiteX2-4867" fmla="*/ 1242215 w 2505809"/>
              <a:gd name="connsiteY2-4868" fmla="*/ 6073 h 2525734"/>
              <a:gd name="connsiteX3-4869" fmla="*/ 1274549 w 2505809"/>
              <a:gd name="connsiteY3-4870" fmla="*/ 6109 h 2525734"/>
              <a:gd name="connsiteX4-4871" fmla="*/ 2496871 w 2505809"/>
              <a:gd name="connsiteY4-4872" fmla="*/ 1017031 h 2525734"/>
              <a:gd name="connsiteX5-4873" fmla="*/ 2504535 w 2505809"/>
              <a:gd name="connsiteY5-4874" fmla="*/ 1045181 h 2525734"/>
              <a:gd name="connsiteX6-4875" fmla="*/ 2480635 w 2505809"/>
              <a:gd name="connsiteY6-4876" fmla="*/ 1061981 h 2525734"/>
              <a:gd name="connsiteX7-4877" fmla="*/ 1930192 w 2505809"/>
              <a:gd name="connsiteY7-4878" fmla="*/ 1061981 h 2525734"/>
              <a:gd name="connsiteX8-4879" fmla="*/ 1904792 w 2505809"/>
              <a:gd name="connsiteY8-4880" fmla="*/ 1087380 h 2525734"/>
              <a:gd name="connsiteX9-4881" fmla="*/ 1904792 w 2505809"/>
              <a:gd name="connsiteY9-4882" fmla="*/ 2500383 h 2525734"/>
              <a:gd name="connsiteX10-4883" fmla="*/ 1879392 w 2505809"/>
              <a:gd name="connsiteY10-4884" fmla="*/ 2525734 h 2525734"/>
              <a:gd name="connsiteX11-4885" fmla="*/ 637332 w 2505809"/>
              <a:gd name="connsiteY11-4886" fmla="*/ 2525734 h 2525734"/>
              <a:gd name="connsiteX12-4887" fmla="*/ 611932 w 2505809"/>
              <a:gd name="connsiteY12-4888" fmla="*/ 2500334 h 2525734"/>
              <a:gd name="connsiteX13-4889" fmla="*/ 611932 w 2505809"/>
              <a:gd name="connsiteY13-4890" fmla="*/ 1087331 h 2525734"/>
              <a:gd name="connsiteX14-4891" fmla="*/ 586533 w 2505809"/>
              <a:gd name="connsiteY14-4892" fmla="*/ 1061981 h 2525734"/>
              <a:gd name="connsiteX15-4893" fmla="*/ 795 w 2505809"/>
              <a:gd name="connsiteY15-4894" fmla="*/ 1061983 h 2525734"/>
              <a:gd name="connsiteX16-4895" fmla="*/ 12185 w 2505809"/>
              <a:gd name="connsiteY16-4896" fmla="*/ 1045174 h 2525734"/>
              <a:gd name="connsiteX0-4897" fmla="*/ 1927 w 2495551"/>
              <a:gd name="connsiteY0-4898" fmla="*/ 1045174 h 2525734"/>
              <a:gd name="connsiteX1-4899" fmla="*/ 9637 w 2495551"/>
              <a:gd name="connsiteY1-4900" fmla="*/ 1016996 h 2525734"/>
              <a:gd name="connsiteX2-4901" fmla="*/ 1231957 w 2495551"/>
              <a:gd name="connsiteY2-4902" fmla="*/ 6073 h 2525734"/>
              <a:gd name="connsiteX3-4903" fmla="*/ 1264291 w 2495551"/>
              <a:gd name="connsiteY3-4904" fmla="*/ 6109 h 2525734"/>
              <a:gd name="connsiteX4-4905" fmla="*/ 2486613 w 2495551"/>
              <a:gd name="connsiteY4-4906" fmla="*/ 1017031 h 2525734"/>
              <a:gd name="connsiteX5-4907" fmla="*/ 2494277 w 2495551"/>
              <a:gd name="connsiteY5-4908" fmla="*/ 1045181 h 2525734"/>
              <a:gd name="connsiteX6-4909" fmla="*/ 2470377 w 2495551"/>
              <a:gd name="connsiteY6-4910" fmla="*/ 1061981 h 2525734"/>
              <a:gd name="connsiteX7-4911" fmla="*/ 1919934 w 2495551"/>
              <a:gd name="connsiteY7-4912" fmla="*/ 1061981 h 2525734"/>
              <a:gd name="connsiteX8-4913" fmla="*/ 1894534 w 2495551"/>
              <a:gd name="connsiteY8-4914" fmla="*/ 1087380 h 2525734"/>
              <a:gd name="connsiteX9-4915" fmla="*/ 1894534 w 2495551"/>
              <a:gd name="connsiteY9-4916" fmla="*/ 2500383 h 2525734"/>
              <a:gd name="connsiteX10-4917" fmla="*/ 1869134 w 2495551"/>
              <a:gd name="connsiteY10-4918" fmla="*/ 2525734 h 2525734"/>
              <a:gd name="connsiteX11-4919" fmla="*/ 627074 w 2495551"/>
              <a:gd name="connsiteY11-4920" fmla="*/ 2525734 h 2525734"/>
              <a:gd name="connsiteX12-4921" fmla="*/ 601674 w 2495551"/>
              <a:gd name="connsiteY12-4922" fmla="*/ 2500334 h 2525734"/>
              <a:gd name="connsiteX13-4923" fmla="*/ 601674 w 2495551"/>
              <a:gd name="connsiteY13-4924" fmla="*/ 1087331 h 2525734"/>
              <a:gd name="connsiteX14-4925" fmla="*/ 576275 w 2495551"/>
              <a:gd name="connsiteY14-4926" fmla="*/ 1061981 h 2525734"/>
              <a:gd name="connsiteX15-4927" fmla="*/ 25831 w 2495551"/>
              <a:gd name="connsiteY15-4928" fmla="*/ 1061981 h 2525734"/>
              <a:gd name="connsiteX16-4929" fmla="*/ 1927 w 2495551"/>
              <a:gd name="connsiteY16-4930" fmla="*/ 1045174 h 2525734"/>
              <a:gd name="connsiteX0-4931" fmla="*/ 1269 w 2494893"/>
              <a:gd name="connsiteY0-4932" fmla="*/ 1045174 h 2525734"/>
              <a:gd name="connsiteX1-4933" fmla="*/ 8979 w 2494893"/>
              <a:gd name="connsiteY1-4934" fmla="*/ 1016996 h 2525734"/>
              <a:gd name="connsiteX2-4935" fmla="*/ 1231299 w 2494893"/>
              <a:gd name="connsiteY2-4936" fmla="*/ 6073 h 2525734"/>
              <a:gd name="connsiteX3-4937" fmla="*/ 1263633 w 2494893"/>
              <a:gd name="connsiteY3-4938" fmla="*/ 6109 h 2525734"/>
              <a:gd name="connsiteX4-4939" fmla="*/ 2485955 w 2494893"/>
              <a:gd name="connsiteY4-4940" fmla="*/ 1017031 h 2525734"/>
              <a:gd name="connsiteX5-4941" fmla="*/ 2493619 w 2494893"/>
              <a:gd name="connsiteY5-4942" fmla="*/ 1045181 h 2525734"/>
              <a:gd name="connsiteX6-4943" fmla="*/ 2469719 w 2494893"/>
              <a:gd name="connsiteY6-4944" fmla="*/ 1061981 h 2525734"/>
              <a:gd name="connsiteX7-4945" fmla="*/ 1919276 w 2494893"/>
              <a:gd name="connsiteY7-4946" fmla="*/ 1061981 h 2525734"/>
              <a:gd name="connsiteX8-4947" fmla="*/ 1893876 w 2494893"/>
              <a:gd name="connsiteY8-4948" fmla="*/ 1087380 h 2525734"/>
              <a:gd name="connsiteX9-4949" fmla="*/ 1893876 w 2494893"/>
              <a:gd name="connsiteY9-4950" fmla="*/ 2500383 h 2525734"/>
              <a:gd name="connsiteX10-4951" fmla="*/ 1868476 w 2494893"/>
              <a:gd name="connsiteY10-4952" fmla="*/ 2525734 h 2525734"/>
              <a:gd name="connsiteX11-4953" fmla="*/ 626416 w 2494893"/>
              <a:gd name="connsiteY11-4954" fmla="*/ 2525734 h 2525734"/>
              <a:gd name="connsiteX12-4955" fmla="*/ 601016 w 2494893"/>
              <a:gd name="connsiteY12-4956" fmla="*/ 2500334 h 2525734"/>
              <a:gd name="connsiteX13-4957" fmla="*/ 601016 w 2494893"/>
              <a:gd name="connsiteY13-4958" fmla="*/ 1087331 h 2525734"/>
              <a:gd name="connsiteX14-4959" fmla="*/ 575617 w 2494893"/>
              <a:gd name="connsiteY14-4960" fmla="*/ 1061981 h 2525734"/>
              <a:gd name="connsiteX15-4961" fmla="*/ 25173 w 2494893"/>
              <a:gd name="connsiteY15-4962" fmla="*/ 1061981 h 2525734"/>
              <a:gd name="connsiteX16-4963" fmla="*/ 1269 w 2494893"/>
              <a:gd name="connsiteY16-4964" fmla="*/ 1045174 h 2525734"/>
              <a:gd name="connsiteX0-4965" fmla="*/ 1269 w 2494893"/>
              <a:gd name="connsiteY0-4966" fmla="*/ 1045174 h 2525734"/>
              <a:gd name="connsiteX1-4967" fmla="*/ 8979 w 2494893"/>
              <a:gd name="connsiteY1-4968" fmla="*/ 1016996 h 2525734"/>
              <a:gd name="connsiteX2-4969" fmla="*/ 1231299 w 2494893"/>
              <a:gd name="connsiteY2-4970" fmla="*/ 6073 h 2525734"/>
              <a:gd name="connsiteX3-4971" fmla="*/ 1263633 w 2494893"/>
              <a:gd name="connsiteY3-4972" fmla="*/ 6109 h 2525734"/>
              <a:gd name="connsiteX4-4973" fmla="*/ 2485955 w 2494893"/>
              <a:gd name="connsiteY4-4974" fmla="*/ 1017031 h 2525734"/>
              <a:gd name="connsiteX5-4975" fmla="*/ 2493619 w 2494893"/>
              <a:gd name="connsiteY5-4976" fmla="*/ 1045181 h 2525734"/>
              <a:gd name="connsiteX6-4977" fmla="*/ 2469719 w 2494893"/>
              <a:gd name="connsiteY6-4978" fmla="*/ 1061981 h 2525734"/>
              <a:gd name="connsiteX7-4979" fmla="*/ 1919276 w 2494893"/>
              <a:gd name="connsiteY7-4980" fmla="*/ 1061981 h 2525734"/>
              <a:gd name="connsiteX8-4981" fmla="*/ 1893876 w 2494893"/>
              <a:gd name="connsiteY8-4982" fmla="*/ 1087380 h 2525734"/>
              <a:gd name="connsiteX9-4983" fmla="*/ 1893876 w 2494893"/>
              <a:gd name="connsiteY9-4984" fmla="*/ 2500383 h 2525734"/>
              <a:gd name="connsiteX10-4985" fmla="*/ 1868476 w 2494893"/>
              <a:gd name="connsiteY10-4986" fmla="*/ 2525734 h 2525734"/>
              <a:gd name="connsiteX11-4987" fmla="*/ 626416 w 2494893"/>
              <a:gd name="connsiteY11-4988" fmla="*/ 2525734 h 2525734"/>
              <a:gd name="connsiteX12-4989" fmla="*/ 601016 w 2494893"/>
              <a:gd name="connsiteY12-4990" fmla="*/ 2500334 h 2525734"/>
              <a:gd name="connsiteX13-4991" fmla="*/ 601016 w 2494893"/>
              <a:gd name="connsiteY13-4992" fmla="*/ 1087331 h 2525734"/>
              <a:gd name="connsiteX14-4993" fmla="*/ 575617 w 2494893"/>
              <a:gd name="connsiteY14-4994" fmla="*/ 1061981 h 2525734"/>
              <a:gd name="connsiteX15-4995" fmla="*/ 25173 w 2494893"/>
              <a:gd name="connsiteY15-4996" fmla="*/ 1061981 h 2525734"/>
              <a:gd name="connsiteX16-4997" fmla="*/ 1269 w 2494893"/>
              <a:gd name="connsiteY16-4998" fmla="*/ 1045174 h 2525734"/>
              <a:gd name="connsiteX0-4999" fmla="*/ 1269 w 2494893"/>
              <a:gd name="connsiteY0-5000" fmla="*/ 1045174 h 2525734"/>
              <a:gd name="connsiteX1-5001" fmla="*/ 8979 w 2494893"/>
              <a:gd name="connsiteY1-5002" fmla="*/ 1016996 h 2525734"/>
              <a:gd name="connsiteX2-5003" fmla="*/ 1231299 w 2494893"/>
              <a:gd name="connsiteY2-5004" fmla="*/ 6073 h 2525734"/>
              <a:gd name="connsiteX3-5005" fmla="*/ 1263633 w 2494893"/>
              <a:gd name="connsiteY3-5006" fmla="*/ 6109 h 2525734"/>
              <a:gd name="connsiteX4-5007" fmla="*/ 2485955 w 2494893"/>
              <a:gd name="connsiteY4-5008" fmla="*/ 1017031 h 2525734"/>
              <a:gd name="connsiteX5-5009" fmla="*/ 2493619 w 2494893"/>
              <a:gd name="connsiteY5-5010" fmla="*/ 1045181 h 2525734"/>
              <a:gd name="connsiteX6-5011" fmla="*/ 2469719 w 2494893"/>
              <a:gd name="connsiteY6-5012" fmla="*/ 1061981 h 2525734"/>
              <a:gd name="connsiteX7-5013" fmla="*/ 1919276 w 2494893"/>
              <a:gd name="connsiteY7-5014" fmla="*/ 1061981 h 2525734"/>
              <a:gd name="connsiteX8-5015" fmla="*/ 1893876 w 2494893"/>
              <a:gd name="connsiteY8-5016" fmla="*/ 1087380 h 2525734"/>
              <a:gd name="connsiteX9-5017" fmla="*/ 1893876 w 2494893"/>
              <a:gd name="connsiteY9-5018" fmla="*/ 2500383 h 2525734"/>
              <a:gd name="connsiteX10-5019" fmla="*/ 1868476 w 2494893"/>
              <a:gd name="connsiteY10-5020" fmla="*/ 2525734 h 2525734"/>
              <a:gd name="connsiteX11-5021" fmla="*/ 626416 w 2494893"/>
              <a:gd name="connsiteY11-5022" fmla="*/ 2525734 h 2525734"/>
              <a:gd name="connsiteX12-5023" fmla="*/ 601016 w 2494893"/>
              <a:gd name="connsiteY12-5024" fmla="*/ 2500334 h 2525734"/>
              <a:gd name="connsiteX13-5025" fmla="*/ 601016 w 2494893"/>
              <a:gd name="connsiteY13-5026" fmla="*/ 1087331 h 2525734"/>
              <a:gd name="connsiteX14-5027" fmla="*/ 575617 w 2494893"/>
              <a:gd name="connsiteY14-5028" fmla="*/ 1061981 h 2525734"/>
              <a:gd name="connsiteX15-5029" fmla="*/ 25173 w 2494893"/>
              <a:gd name="connsiteY15-5030" fmla="*/ 1061981 h 2525734"/>
              <a:gd name="connsiteX16-5031" fmla="*/ 24612 w 2494893"/>
              <a:gd name="connsiteY16-5032" fmla="*/ 1036768 h 2525734"/>
              <a:gd name="connsiteX0-5033" fmla="*/ 21088 w 2491369"/>
              <a:gd name="connsiteY0-5034" fmla="*/ 1036768 h 2525734"/>
              <a:gd name="connsiteX1-5035" fmla="*/ 5455 w 2491369"/>
              <a:gd name="connsiteY1-5036" fmla="*/ 1016996 h 2525734"/>
              <a:gd name="connsiteX2-5037" fmla="*/ 1227775 w 2491369"/>
              <a:gd name="connsiteY2-5038" fmla="*/ 6073 h 2525734"/>
              <a:gd name="connsiteX3-5039" fmla="*/ 1260109 w 2491369"/>
              <a:gd name="connsiteY3-5040" fmla="*/ 6109 h 2525734"/>
              <a:gd name="connsiteX4-5041" fmla="*/ 2482431 w 2491369"/>
              <a:gd name="connsiteY4-5042" fmla="*/ 1017031 h 2525734"/>
              <a:gd name="connsiteX5-5043" fmla="*/ 2490095 w 2491369"/>
              <a:gd name="connsiteY5-5044" fmla="*/ 1045181 h 2525734"/>
              <a:gd name="connsiteX6-5045" fmla="*/ 2466195 w 2491369"/>
              <a:gd name="connsiteY6-5046" fmla="*/ 1061981 h 2525734"/>
              <a:gd name="connsiteX7-5047" fmla="*/ 1915752 w 2491369"/>
              <a:gd name="connsiteY7-5048" fmla="*/ 1061981 h 2525734"/>
              <a:gd name="connsiteX8-5049" fmla="*/ 1890352 w 2491369"/>
              <a:gd name="connsiteY8-5050" fmla="*/ 1087380 h 2525734"/>
              <a:gd name="connsiteX9-5051" fmla="*/ 1890352 w 2491369"/>
              <a:gd name="connsiteY9-5052" fmla="*/ 2500383 h 2525734"/>
              <a:gd name="connsiteX10-5053" fmla="*/ 1864952 w 2491369"/>
              <a:gd name="connsiteY10-5054" fmla="*/ 2525734 h 2525734"/>
              <a:gd name="connsiteX11-5055" fmla="*/ 622892 w 2491369"/>
              <a:gd name="connsiteY11-5056" fmla="*/ 2525734 h 2525734"/>
              <a:gd name="connsiteX12-5057" fmla="*/ 597492 w 2491369"/>
              <a:gd name="connsiteY12-5058" fmla="*/ 2500334 h 2525734"/>
              <a:gd name="connsiteX13-5059" fmla="*/ 597492 w 2491369"/>
              <a:gd name="connsiteY13-5060" fmla="*/ 1087331 h 2525734"/>
              <a:gd name="connsiteX14-5061" fmla="*/ 572093 w 2491369"/>
              <a:gd name="connsiteY14-5062" fmla="*/ 1061981 h 2525734"/>
              <a:gd name="connsiteX15-5063" fmla="*/ 21649 w 2491369"/>
              <a:gd name="connsiteY15-5064" fmla="*/ 1061981 h 2525734"/>
              <a:gd name="connsiteX16-5065" fmla="*/ 21088 w 2491369"/>
              <a:gd name="connsiteY16-5066" fmla="*/ 1036768 h 2525734"/>
              <a:gd name="connsiteX0-5067" fmla="*/ 17454 w 2487735"/>
              <a:gd name="connsiteY0-5068" fmla="*/ 1036768 h 2525734"/>
              <a:gd name="connsiteX1-5069" fmla="*/ 1821 w 2487735"/>
              <a:gd name="connsiteY1-5070" fmla="*/ 1016996 h 2525734"/>
              <a:gd name="connsiteX2-5071" fmla="*/ 1224141 w 2487735"/>
              <a:gd name="connsiteY2-5072" fmla="*/ 6073 h 2525734"/>
              <a:gd name="connsiteX3-5073" fmla="*/ 1256475 w 2487735"/>
              <a:gd name="connsiteY3-5074" fmla="*/ 6109 h 2525734"/>
              <a:gd name="connsiteX4-5075" fmla="*/ 2478797 w 2487735"/>
              <a:gd name="connsiteY4-5076" fmla="*/ 1017031 h 2525734"/>
              <a:gd name="connsiteX5-5077" fmla="*/ 2486461 w 2487735"/>
              <a:gd name="connsiteY5-5078" fmla="*/ 1045181 h 2525734"/>
              <a:gd name="connsiteX6-5079" fmla="*/ 2462561 w 2487735"/>
              <a:gd name="connsiteY6-5080" fmla="*/ 1061981 h 2525734"/>
              <a:gd name="connsiteX7-5081" fmla="*/ 1912118 w 2487735"/>
              <a:gd name="connsiteY7-5082" fmla="*/ 1061981 h 2525734"/>
              <a:gd name="connsiteX8-5083" fmla="*/ 1886718 w 2487735"/>
              <a:gd name="connsiteY8-5084" fmla="*/ 1087380 h 2525734"/>
              <a:gd name="connsiteX9-5085" fmla="*/ 1886718 w 2487735"/>
              <a:gd name="connsiteY9-5086" fmla="*/ 2500383 h 2525734"/>
              <a:gd name="connsiteX10-5087" fmla="*/ 1861318 w 2487735"/>
              <a:gd name="connsiteY10-5088" fmla="*/ 2525734 h 2525734"/>
              <a:gd name="connsiteX11-5089" fmla="*/ 619258 w 2487735"/>
              <a:gd name="connsiteY11-5090" fmla="*/ 2525734 h 2525734"/>
              <a:gd name="connsiteX12-5091" fmla="*/ 593858 w 2487735"/>
              <a:gd name="connsiteY12-5092" fmla="*/ 2500334 h 2525734"/>
              <a:gd name="connsiteX13-5093" fmla="*/ 593858 w 2487735"/>
              <a:gd name="connsiteY13-5094" fmla="*/ 1087331 h 2525734"/>
              <a:gd name="connsiteX14-5095" fmla="*/ 568459 w 2487735"/>
              <a:gd name="connsiteY14-5096" fmla="*/ 1061981 h 2525734"/>
              <a:gd name="connsiteX15-5097" fmla="*/ 18015 w 2487735"/>
              <a:gd name="connsiteY15-5098" fmla="*/ 1061981 h 2525734"/>
              <a:gd name="connsiteX16-5099" fmla="*/ 17454 w 2487735"/>
              <a:gd name="connsiteY16-5100" fmla="*/ 1036768 h 2525734"/>
              <a:gd name="connsiteX0-5101" fmla="*/ 15634 w 2485915"/>
              <a:gd name="connsiteY0-5102" fmla="*/ 1036768 h 2525734"/>
              <a:gd name="connsiteX1-5103" fmla="*/ 1 w 2485915"/>
              <a:gd name="connsiteY1-5104" fmla="*/ 1016996 h 2525734"/>
              <a:gd name="connsiteX2-5105" fmla="*/ 1222321 w 2485915"/>
              <a:gd name="connsiteY2-5106" fmla="*/ 6073 h 2525734"/>
              <a:gd name="connsiteX3-5107" fmla="*/ 1254655 w 2485915"/>
              <a:gd name="connsiteY3-5108" fmla="*/ 6109 h 2525734"/>
              <a:gd name="connsiteX4-5109" fmla="*/ 2476977 w 2485915"/>
              <a:gd name="connsiteY4-5110" fmla="*/ 1017031 h 2525734"/>
              <a:gd name="connsiteX5-5111" fmla="*/ 2484641 w 2485915"/>
              <a:gd name="connsiteY5-5112" fmla="*/ 1045181 h 2525734"/>
              <a:gd name="connsiteX6-5113" fmla="*/ 2460741 w 2485915"/>
              <a:gd name="connsiteY6-5114" fmla="*/ 1061981 h 2525734"/>
              <a:gd name="connsiteX7-5115" fmla="*/ 1910298 w 2485915"/>
              <a:gd name="connsiteY7-5116" fmla="*/ 1061981 h 2525734"/>
              <a:gd name="connsiteX8-5117" fmla="*/ 1884898 w 2485915"/>
              <a:gd name="connsiteY8-5118" fmla="*/ 1087380 h 2525734"/>
              <a:gd name="connsiteX9-5119" fmla="*/ 1884898 w 2485915"/>
              <a:gd name="connsiteY9-5120" fmla="*/ 2500383 h 2525734"/>
              <a:gd name="connsiteX10-5121" fmla="*/ 1859498 w 2485915"/>
              <a:gd name="connsiteY10-5122" fmla="*/ 2525734 h 2525734"/>
              <a:gd name="connsiteX11-5123" fmla="*/ 617438 w 2485915"/>
              <a:gd name="connsiteY11-5124" fmla="*/ 2525734 h 2525734"/>
              <a:gd name="connsiteX12-5125" fmla="*/ 592038 w 2485915"/>
              <a:gd name="connsiteY12-5126" fmla="*/ 2500334 h 2525734"/>
              <a:gd name="connsiteX13-5127" fmla="*/ 592038 w 2485915"/>
              <a:gd name="connsiteY13-5128" fmla="*/ 1087331 h 2525734"/>
              <a:gd name="connsiteX14-5129" fmla="*/ 566639 w 2485915"/>
              <a:gd name="connsiteY14-5130" fmla="*/ 1061981 h 2525734"/>
              <a:gd name="connsiteX15-5131" fmla="*/ 16195 w 2485915"/>
              <a:gd name="connsiteY15-5132" fmla="*/ 1061981 h 2525734"/>
              <a:gd name="connsiteX16-5133" fmla="*/ 15634 w 2485915"/>
              <a:gd name="connsiteY16-5134" fmla="*/ 1036768 h 2525734"/>
              <a:gd name="connsiteX0-5135" fmla="*/ 2988 w 2473269"/>
              <a:gd name="connsiteY0-5136" fmla="*/ 1036768 h 2525734"/>
              <a:gd name="connsiteX1-5137" fmla="*/ 14553 w 2473269"/>
              <a:gd name="connsiteY1-5138" fmla="*/ 994501 h 2525734"/>
              <a:gd name="connsiteX2-5139" fmla="*/ 1209675 w 2473269"/>
              <a:gd name="connsiteY2-5140" fmla="*/ 6073 h 2525734"/>
              <a:gd name="connsiteX3-5141" fmla="*/ 1242009 w 2473269"/>
              <a:gd name="connsiteY3-5142" fmla="*/ 6109 h 2525734"/>
              <a:gd name="connsiteX4-5143" fmla="*/ 2464331 w 2473269"/>
              <a:gd name="connsiteY4-5144" fmla="*/ 1017031 h 2525734"/>
              <a:gd name="connsiteX5-5145" fmla="*/ 2471995 w 2473269"/>
              <a:gd name="connsiteY5-5146" fmla="*/ 1045181 h 2525734"/>
              <a:gd name="connsiteX6-5147" fmla="*/ 2448095 w 2473269"/>
              <a:gd name="connsiteY6-5148" fmla="*/ 1061981 h 2525734"/>
              <a:gd name="connsiteX7-5149" fmla="*/ 1897652 w 2473269"/>
              <a:gd name="connsiteY7-5150" fmla="*/ 1061981 h 2525734"/>
              <a:gd name="connsiteX8-5151" fmla="*/ 1872252 w 2473269"/>
              <a:gd name="connsiteY8-5152" fmla="*/ 1087380 h 2525734"/>
              <a:gd name="connsiteX9-5153" fmla="*/ 1872252 w 2473269"/>
              <a:gd name="connsiteY9-5154" fmla="*/ 2500383 h 2525734"/>
              <a:gd name="connsiteX10-5155" fmla="*/ 1846852 w 2473269"/>
              <a:gd name="connsiteY10-5156" fmla="*/ 2525734 h 2525734"/>
              <a:gd name="connsiteX11-5157" fmla="*/ 604792 w 2473269"/>
              <a:gd name="connsiteY11-5158" fmla="*/ 2525734 h 2525734"/>
              <a:gd name="connsiteX12-5159" fmla="*/ 579392 w 2473269"/>
              <a:gd name="connsiteY12-5160" fmla="*/ 2500334 h 2525734"/>
              <a:gd name="connsiteX13-5161" fmla="*/ 579392 w 2473269"/>
              <a:gd name="connsiteY13-5162" fmla="*/ 1087331 h 2525734"/>
              <a:gd name="connsiteX14-5163" fmla="*/ 553993 w 2473269"/>
              <a:gd name="connsiteY14-5164" fmla="*/ 1061981 h 2525734"/>
              <a:gd name="connsiteX15-5165" fmla="*/ 3549 w 2473269"/>
              <a:gd name="connsiteY15-5166" fmla="*/ 1061981 h 2525734"/>
              <a:gd name="connsiteX16-5167" fmla="*/ 2988 w 2473269"/>
              <a:gd name="connsiteY16-5168" fmla="*/ 1036768 h 2525734"/>
              <a:gd name="connsiteX0-5169" fmla="*/ 2988 w 2473269"/>
              <a:gd name="connsiteY0-5170" fmla="*/ 1036768 h 2525734"/>
              <a:gd name="connsiteX1-5171" fmla="*/ 14553 w 2473269"/>
              <a:gd name="connsiteY1-5172" fmla="*/ 994501 h 2525734"/>
              <a:gd name="connsiteX2-5173" fmla="*/ 1209675 w 2473269"/>
              <a:gd name="connsiteY2-5174" fmla="*/ 6073 h 2525734"/>
              <a:gd name="connsiteX3-5175" fmla="*/ 1242009 w 2473269"/>
              <a:gd name="connsiteY3-5176" fmla="*/ 6109 h 2525734"/>
              <a:gd name="connsiteX4-5177" fmla="*/ 2464331 w 2473269"/>
              <a:gd name="connsiteY4-5178" fmla="*/ 1017031 h 2525734"/>
              <a:gd name="connsiteX5-5179" fmla="*/ 2471995 w 2473269"/>
              <a:gd name="connsiteY5-5180" fmla="*/ 1045181 h 2525734"/>
              <a:gd name="connsiteX6-5181" fmla="*/ 2448095 w 2473269"/>
              <a:gd name="connsiteY6-5182" fmla="*/ 1061981 h 2525734"/>
              <a:gd name="connsiteX7-5183" fmla="*/ 1897652 w 2473269"/>
              <a:gd name="connsiteY7-5184" fmla="*/ 1061981 h 2525734"/>
              <a:gd name="connsiteX8-5185" fmla="*/ 1872252 w 2473269"/>
              <a:gd name="connsiteY8-5186" fmla="*/ 1087380 h 2525734"/>
              <a:gd name="connsiteX9-5187" fmla="*/ 1872252 w 2473269"/>
              <a:gd name="connsiteY9-5188" fmla="*/ 2500383 h 2525734"/>
              <a:gd name="connsiteX10-5189" fmla="*/ 1846852 w 2473269"/>
              <a:gd name="connsiteY10-5190" fmla="*/ 2525734 h 2525734"/>
              <a:gd name="connsiteX11-5191" fmla="*/ 604792 w 2473269"/>
              <a:gd name="connsiteY11-5192" fmla="*/ 2525734 h 2525734"/>
              <a:gd name="connsiteX12-5193" fmla="*/ 579392 w 2473269"/>
              <a:gd name="connsiteY12-5194" fmla="*/ 2500334 h 2525734"/>
              <a:gd name="connsiteX13-5195" fmla="*/ 579392 w 2473269"/>
              <a:gd name="connsiteY13-5196" fmla="*/ 1087331 h 2525734"/>
              <a:gd name="connsiteX14-5197" fmla="*/ 553993 w 2473269"/>
              <a:gd name="connsiteY14-5198" fmla="*/ 1061981 h 2525734"/>
              <a:gd name="connsiteX15-5199" fmla="*/ 3549 w 2473269"/>
              <a:gd name="connsiteY15-5200" fmla="*/ 1061981 h 2525734"/>
              <a:gd name="connsiteX16-5201" fmla="*/ 2988 w 2473269"/>
              <a:gd name="connsiteY16-5202" fmla="*/ 1036768 h 2525734"/>
              <a:gd name="connsiteX0-5203" fmla="*/ 2988 w 2473269"/>
              <a:gd name="connsiteY0-5204" fmla="*/ 1036768 h 2525734"/>
              <a:gd name="connsiteX1-5205" fmla="*/ 14553 w 2473269"/>
              <a:gd name="connsiteY1-5206" fmla="*/ 994501 h 2525734"/>
              <a:gd name="connsiteX2-5207" fmla="*/ 1209675 w 2473269"/>
              <a:gd name="connsiteY2-5208" fmla="*/ 6073 h 2525734"/>
              <a:gd name="connsiteX3-5209" fmla="*/ 1242009 w 2473269"/>
              <a:gd name="connsiteY3-5210" fmla="*/ 6109 h 2525734"/>
              <a:gd name="connsiteX4-5211" fmla="*/ 2464331 w 2473269"/>
              <a:gd name="connsiteY4-5212" fmla="*/ 1017031 h 2525734"/>
              <a:gd name="connsiteX5-5213" fmla="*/ 2471995 w 2473269"/>
              <a:gd name="connsiteY5-5214" fmla="*/ 1045181 h 2525734"/>
              <a:gd name="connsiteX6-5215" fmla="*/ 2448095 w 2473269"/>
              <a:gd name="connsiteY6-5216" fmla="*/ 1061981 h 2525734"/>
              <a:gd name="connsiteX7-5217" fmla="*/ 1897652 w 2473269"/>
              <a:gd name="connsiteY7-5218" fmla="*/ 1061981 h 2525734"/>
              <a:gd name="connsiteX8-5219" fmla="*/ 1872252 w 2473269"/>
              <a:gd name="connsiteY8-5220" fmla="*/ 1087380 h 2525734"/>
              <a:gd name="connsiteX9-5221" fmla="*/ 1872252 w 2473269"/>
              <a:gd name="connsiteY9-5222" fmla="*/ 2500383 h 2525734"/>
              <a:gd name="connsiteX10-5223" fmla="*/ 1846852 w 2473269"/>
              <a:gd name="connsiteY10-5224" fmla="*/ 2525734 h 2525734"/>
              <a:gd name="connsiteX11-5225" fmla="*/ 604792 w 2473269"/>
              <a:gd name="connsiteY11-5226" fmla="*/ 2525734 h 2525734"/>
              <a:gd name="connsiteX12-5227" fmla="*/ 579392 w 2473269"/>
              <a:gd name="connsiteY12-5228" fmla="*/ 2500334 h 2525734"/>
              <a:gd name="connsiteX13-5229" fmla="*/ 579392 w 2473269"/>
              <a:gd name="connsiteY13-5230" fmla="*/ 1087331 h 2525734"/>
              <a:gd name="connsiteX14-5231" fmla="*/ 553993 w 2473269"/>
              <a:gd name="connsiteY14-5232" fmla="*/ 1061981 h 2525734"/>
              <a:gd name="connsiteX15-5233" fmla="*/ 3549 w 2473269"/>
              <a:gd name="connsiteY15-5234" fmla="*/ 1061981 h 2525734"/>
              <a:gd name="connsiteX16-5235" fmla="*/ 2988 w 2473269"/>
              <a:gd name="connsiteY16-5236" fmla="*/ 1036768 h 2525734"/>
              <a:gd name="connsiteX0-5237" fmla="*/ 2988 w 2473269"/>
              <a:gd name="connsiteY0-5238" fmla="*/ 1036113 h 2525079"/>
              <a:gd name="connsiteX1-5239" fmla="*/ 14553 w 2473269"/>
              <a:gd name="connsiteY1-5240" fmla="*/ 993846 h 2525079"/>
              <a:gd name="connsiteX2-5241" fmla="*/ 1201583 w 2473269"/>
              <a:gd name="connsiteY2-5242" fmla="*/ 12111 h 2525079"/>
              <a:gd name="connsiteX3-5243" fmla="*/ 1242009 w 2473269"/>
              <a:gd name="connsiteY3-5244" fmla="*/ 5454 h 2525079"/>
              <a:gd name="connsiteX4-5245" fmla="*/ 2464331 w 2473269"/>
              <a:gd name="connsiteY4-5246" fmla="*/ 1016376 h 2525079"/>
              <a:gd name="connsiteX5-5247" fmla="*/ 2471995 w 2473269"/>
              <a:gd name="connsiteY5-5248" fmla="*/ 1044526 h 2525079"/>
              <a:gd name="connsiteX6-5249" fmla="*/ 2448095 w 2473269"/>
              <a:gd name="connsiteY6-5250" fmla="*/ 1061326 h 2525079"/>
              <a:gd name="connsiteX7-5251" fmla="*/ 1897652 w 2473269"/>
              <a:gd name="connsiteY7-5252" fmla="*/ 1061326 h 2525079"/>
              <a:gd name="connsiteX8-5253" fmla="*/ 1872252 w 2473269"/>
              <a:gd name="connsiteY8-5254" fmla="*/ 1086725 h 2525079"/>
              <a:gd name="connsiteX9-5255" fmla="*/ 1872252 w 2473269"/>
              <a:gd name="connsiteY9-5256" fmla="*/ 2499728 h 2525079"/>
              <a:gd name="connsiteX10-5257" fmla="*/ 1846852 w 2473269"/>
              <a:gd name="connsiteY10-5258" fmla="*/ 2525079 h 2525079"/>
              <a:gd name="connsiteX11-5259" fmla="*/ 604792 w 2473269"/>
              <a:gd name="connsiteY11-5260" fmla="*/ 2525079 h 2525079"/>
              <a:gd name="connsiteX12-5261" fmla="*/ 579392 w 2473269"/>
              <a:gd name="connsiteY12-5262" fmla="*/ 2499679 h 2525079"/>
              <a:gd name="connsiteX13-5263" fmla="*/ 579392 w 2473269"/>
              <a:gd name="connsiteY13-5264" fmla="*/ 1086676 h 2525079"/>
              <a:gd name="connsiteX14-5265" fmla="*/ 553993 w 2473269"/>
              <a:gd name="connsiteY14-5266" fmla="*/ 1061326 h 2525079"/>
              <a:gd name="connsiteX15-5267" fmla="*/ 3549 w 2473269"/>
              <a:gd name="connsiteY15-5268" fmla="*/ 1061326 h 2525079"/>
              <a:gd name="connsiteX16-5269" fmla="*/ 2988 w 2473269"/>
              <a:gd name="connsiteY16-5270" fmla="*/ 1036113 h 2525079"/>
              <a:gd name="connsiteX0-5271" fmla="*/ 2988 w 2473269"/>
              <a:gd name="connsiteY0-5272" fmla="*/ 1035337 h 2524303"/>
              <a:gd name="connsiteX1-5273" fmla="*/ 14553 w 2473269"/>
              <a:gd name="connsiteY1-5274" fmla="*/ 993070 h 2524303"/>
              <a:gd name="connsiteX2-5275" fmla="*/ 1201583 w 2473269"/>
              <a:gd name="connsiteY2-5276" fmla="*/ 11335 h 2524303"/>
              <a:gd name="connsiteX3-5277" fmla="*/ 1242009 w 2473269"/>
              <a:gd name="connsiteY3-5278" fmla="*/ 4678 h 2524303"/>
              <a:gd name="connsiteX4-5279" fmla="*/ 2464331 w 2473269"/>
              <a:gd name="connsiteY4-5280" fmla="*/ 1015600 h 2524303"/>
              <a:gd name="connsiteX5-5281" fmla="*/ 2471995 w 2473269"/>
              <a:gd name="connsiteY5-5282" fmla="*/ 1043750 h 2524303"/>
              <a:gd name="connsiteX6-5283" fmla="*/ 2448095 w 2473269"/>
              <a:gd name="connsiteY6-5284" fmla="*/ 1060550 h 2524303"/>
              <a:gd name="connsiteX7-5285" fmla="*/ 1897652 w 2473269"/>
              <a:gd name="connsiteY7-5286" fmla="*/ 1060550 h 2524303"/>
              <a:gd name="connsiteX8-5287" fmla="*/ 1872252 w 2473269"/>
              <a:gd name="connsiteY8-5288" fmla="*/ 1085949 h 2524303"/>
              <a:gd name="connsiteX9-5289" fmla="*/ 1872252 w 2473269"/>
              <a:gd name="connsiteY9-5290" fmla="*/ 2498952 h 2524303"/>
              <a:gd name="connsiteX10-5291" fmla="*/ 1846852 w 2473269"/>
              <a:gd name="connsiteY10-5292" fmla="*/ 2524303 h 2524303"/>
              <a:gd name="connsiteX11-5293" fmla="*/ 604792 w 2473269"/>
              <a:gd name="connsiteY11-5294" fmla="*/ 2524303 h 2524303"/>
              <a:gd name="connsiteX12-5295" fmla="*/ 579392 w 2473269"/>
              <a:gd name="connsiteY12-5296" fmla="*/ 2498903 h 2524303"/>
              <a:gd name="connsiteX13-5297" fmla="*/ 579392 w 2473269"/>
              <a:gd name="connsiteY13-5298" fmla="*/ 1085900 h 2524303"/>
              <a:gd name="connsiteX14-5299" fmla="*/ 553993 w 2473269"/>
              <a:gd name="connsiteY14-5300" fmla="*/ 1060550 h 2524303"/>
              <a:gd name="connsiteX15-5301" fmla="*/ 3549 w 2473269"/>
              <a:gd name="connsiteY15-5302" fmla="*/ 1060550 h 2524303"/>
              <a:gd name="connsiteX16-5303" fmla="*/ 2988 w 2473269"/>
              <a:gd name="connsiteY16-5304" fmla="*/ 1035337 h 2524303"/>
              <a:gd name="connsiteX0-5305" fmla="*/ 2988 w 2473269"/>
              <a:gd name="connsiteY0-5306" fmla="*/ 1034194 h 2523160"/>
              <a:gd name="connsiteX1-5307" fmla="*/ 14553 w 2473269"/>
              <a:gd name="connsiteY1-5308" fmla="*/ 991927 h 2523160"/>
              <a:gd name="connsiteX2-5309" fmla="*/ 1201583 w 2473269"/>
              <a:gd name="connsiteY2-5310" fmla="*/ 10192 h 2523160"/>
              <a:gd name="connsiteX3-5311" fmla="*/ 1242009 w 2473269"/>
              <a:gd name="connsiteY3-5312" fmla="*/ 3535 h 2523160"/>
              <a:gd name="connsiteX4-5313" fmla="*/ 2464331 w 2473269"/>
              <a:gd name="connsiteY4-5314" fmla="*/ 1014457 h 2523160"/>
              <a:gd name="connsiteX5-5315" fmla="*/ 2471995 w 2473269"/>
              <a:gd name="connsiteY5-5316" fmla="*/ 1042607 h 2523160"/>
              <a:gd name="connsiteX6-5317" fmla="*/ 2448095 w 2473269"/>
              <a:gd name="connsiteY6-5318" fmla="*/ 1059407 h 2523160"/>
              <a:gd name="connsiteX7-5319" fmla="*/ 1897652 w 2473269"/>
              <a:gd name="connsiteY7-5320" fmla="*/ 1059407 h 2523160"/>
              <a:gd name="connsiteX8-5321" fmla="*/ 1872252 w 2473269"/>
              <a:gd name="connsiteY8-5322" fmla="*/ 1084806 h 2523160"/>
              <a:gd name="connsiteX9-5323" fmla="*/ 1872252 w 2473269"/>
              <a:gd name="connsiteY9-5324" fmla="*/ 2497809 h 2523160"/>
              <a:gd name="connsiteX10-5325" fmla="*/ 1846852 w 2473269"/>
              <a:gd name="connsiteY10-5326" fmla="*/ 2523160 h 2523160"/>
              <a:gd name="connsiteX11-5327" fmla="*/ 604792 w 2473269"/>
              <a:gd name="connsiteY11-5328" fmla="*/ 2523160 h 2523160"/>
              <a:gd name="connsiteX12-5329" fmla="*/ 579392 w 2473269"/>
              <a:gd name="connsiteY12-5330" fmla="*/ 2497760 h 2523160"/>
              <a:gd name="connsiteX13-5331" fmla="*/ 579392 w 2473269"/>
              <a:gd name="connsiteY13-5332" fmla="*/ 1084757 h 2523160"/>
              <a:gd name="connsiteX14-5333" fmla="*/ 553993 w 2473269"/>
              <a:gd name="connsiteY14-5334" fmla="*/ 1059407 h 2523160"/>
              <a:gd name="connsiteX15-5335" fmla="*/ 3549 w 2473269"/>
              <a:gd name="connsiteY15-5336" fmla="*/ 1059407 h 2523160"/>
              <a:gd name="connsiteX16-5337" fmla="*/ 2988 w 2473269"/>
              <a:gd name="connsiteY16-5338" fmla="*/ 1034194 h 2523160"/>
              <a:gd name="connsiteX0-5339" fmla="*/ 2988 w 2473269"/>
              <a:gd name="connsiteY0-5340" fmla="*/ 1033119 h 2522085"/>
              <a:gd name="connsiteX1-5341" fmla="*/ 14553 w 2473269"/>
              <a:gd name="connsiteY1-5342" fmla="*/ 990852 h 2522085"/>
              <a:gd name="connsiteX2-5343" fmla="*/ 1201583 w 2473269"/>
              <a:gd name="connsiteY2-5344" fmla="*/ 9117 h 2522085"/>
              <a:gd name="connsiteX3-5345" fmla="*/ 1250106 w 2473269"/>
              <a:gd name="connsiteY3-5346" fmla="*/ 9153 h 2522085"/>
              <a:gd name="connsiteX4-5347" fmla="*/ 2464331 w 2473269"/>
              <a:gd name="connsiteY4-5348" fmla="*/ 1013382 h 2522085"/>
              <a:gd name="connsiteX5-5349" fmla="*/ 2471995 w 2473269"/>
              <a:gd name="connsiteY5-5350" fmla="*/ 1041532 h 2522085"/>
              <a:gd name="connsiteX6-5351" fmla="*/ 2448095 w 2473269"/>
              <a:gd name="connsiteY6-5352" fmla="*/ 1058332 h 2522085"/>
              <a:gd name="connsiteX7-5353" fmla="*/ 1897652 w 2473269"/>
              <a:gd name="connsiteY7-5354" fmla="*/ 1058332 h 2522085"/>
              <a:gd name="connsiteX8-5355" fmla="*/ 1872252 w 2473269"/>
              <a:gd name="connsiteY8-5356" fmla="*/ 1083731 h 2522085"/>
              <a:gd name="connsiteX9-5357" fmla="*/ 1872252 w 2473269"/>
              <a:gd name="connsiteY9-5358" fmla="*/ 2496734 h 2522085"/>
              <a:gd name="connsiteX10-5359" fmla="*/ 1846852 w 2473269"/>
              <a:gd name="connsiteY10-5360" fmla="*/ 2522085 h 2522085"/>
              <a:gd name="connsiteX11-5361" fmla="*/ 604792 w 2473269"/>
              <a:gd name="connsiteY11-5362" fmla="*/ 2522085 h 2522085"/>
              <a:gd name="connsiteX12-5363" fmla="*/ 579392 w 2473269"/>
              <a:gd name="connsiteY12-5364" fmla="*/ 2496685 h 2522085"/>
              <a:gd name="connsiteX13-5365" fmla="*/ 579392 w 2473269"/>
              <a:gd name="connsiteY13-5366" fmla="*/ 1083682 h 2522085"/>
              <a:gd name="connsiteX14-5367" fmla="*/ 553993 w 2473269"/>
              <a:gd name="connsiteY14-5368" fmla="*/ 1058332 h 2522085"/>
              <a:gd name="connsiteX15-5369" fmla="*/ 3549 w 2473269"/>
              <a:gd name="connsiteY15-5370" fmla="*/ 1058332 h 2522085"/>
              <a:gd name="connsiteX16-5371" fmla="*/ 2988 w 2473269"/>
              <a:gd name="connsiteY16-5372" fmla="*/ 1033119 h 2522085"/>
              <a:gd name="connsiteX0-5373" fmla="*/ 2988 w 2473269"/>
              <a:gd name="connsiteY0-5374" fmla="*/ 1033119 h 2522085"/>
              <a:gd name="connsiteX1-5375" fmla="*/ 14553 w 2473269"/>
              <a:gd name="connsiteY1-5376" fmla="*/ 990852 h 2522085"/>
              <a:gd name="connsiteX2-5377" fmla="*/ 1201583 w 2473269"/>
              <a:gd name="connsiteY2-5378" fmla="*/ 9117 h 2522085"/>
              <a:gd name="connsiteX3-5379" fmla="*/ 1250106 w 2473269"/>
              <a:gd name="connsiteY3-5380" fmla="*/ 9153 h 2522085"/>
              <a:gd name="connsiteX4-5381" fmla="*/ 2464331 w 2473269"/>
              <a:gd name="connsiteY4-5382" fmla="*/ 1013382 h 2522085"/>
              <a:gd name="connsiteX5-5383" fmla="*/ 2471995 w 2473269"/>
              <a:gd name="connsiteY5-5384" fmla="*/ 1041532 h 2522085"/>
              <a:gd name="connsiteX6-5385" fmla="*/ 2448095 w 2473269"/>
              <a:gd name="connsiteY6-5386" fmla="*/ 1058332 h 2522085"/>
              <a:gd name="connsiteX7-5387" fmla="*/ 1897652 w 2473269"/>
              <a:gd name="connsiteY7-5388" fmla="*/ 1058332 h 2522085"/>
              <a:gd name="connsiteX8-5389" fmla="*/ 1872252 w 2473269"/>
              <a:gd name="connsiteY8-5390" fmla="*/ 1083731 h 2522085"/>
              <a:gd name="connsiteX9-5391" fmla="*/ 1872252 w 2473269"/>
              <a:gd name="connsiteY9-5392" fmla="*/ 2496734 h 2522085"/>
              <a:gd name="connsiteX10-5393" fmla="*/ 1846852 w 2473269"/>
              <a:gd name="connsiteY10-5394" fmla="*/ 2522085 h 2522085"/>
              <a:gd name="connsiteX11-5395" fmla="*/ 604792 w 2473269"/>
              <a:gd name="connsiteY11-5396" fmla="*/ 2522085 h 2522085"/>
              <a:gd name="connsiteX12-5397" fmla="*/ 579392 w 2473269"/>
              <a:gd name="connsiteY12-5398" fmla="*/ 2496685 h 2522085"/>
              <a:gd name="connsiteX13-5399" fmla="*/ 579392 w 2473269"/>
              <a:gd name="connsiteY13-5400" fmla="*/ 1083682 h 2522085"/>
              <a:gd name="connsiteX14-5401" fmla="*/ 553993 w 2473269"/>
              <a:gd name="connsiteY14-5402" fmla="*/ 1058332 h 2522085"/>
              <a:gd name="connsiteX15-5403" fmla="*/ 3549 w 2473269"/>
              <a:gd name="connsiteY15-5404" fmla="*/ 1058332 h 2522085"/>
              <a:gd name="connsiteX16-5405" fmla="*/ 2988 w 2473269"/>
              <a:gd name="connsiteY16-5406" fmla="*/ 1033119 h 2522085"/>
              <a:gd name="connsiteX0-5407" fmla="*/ 2988 w 2473269"/>
              <a:gd name="connsiteY0-5408" fmla="*/ 1033119 h 2522085"/>
              <a:gd name="connsiteX1-5409" fmla="*/ 14553 w 2473269"/>
              <a:gd name="connsiteY1-5410" fmla="*/ 990852 h 2522085"/>
              <a:gd name="connsiteX2-5411" fmla="*/ 1201583 w 2473269"/>
              <a:gd name="connsiteY2-5412" fmla="*/ 9117 h 2522085"/>
              <a:gd name="connsiteX3-5413" fmla="*/ 1250106 w 2473269"/>
              <a:gd name="connsiteY3-5414" fmla="*/ 9153 h 2522085"/>
              <a:gd name="connsiteX4-5415" fmla="*/ 2464331 w 2473269"/>
              <a:gd name="connsiteY4-5416" fmla="*/ 1013382 h 2522085"/>
              <a:gd name="connsiteX5-5417" fmla="*/ 2471995 w 2473269"/>
              <a:gd name="connsiteY5-5418" fmla="*/ 1041532 h 2522085"/>
              <a:gd name="connsiteX6-5419" fmla="*/ 2448095 w 2473269"/>
              <a:gd name="connsiteY6-5420" fmla="*/ 1058332 h 2522085"/>
              <a:gd name="connsiteX7-5421" fmla="*/ 1897652 w 2473269"/>
              <a:gd name="connsiteY7-5422" fmla="*/ 1058332 h 2522085"/>
              <a:gd name="connsiteX8-5423" fmla="*/ 1872252 w 2473269"/>
              <a:gd name="connsiteY8-5424" fmla="*/ 1083731 h 2522085"/>
              <a:gd name="connsiteX9-5425" fmla="*/ 1872252 w 2473269"/>
              <a:gd name="connsiteY9-5426" fmla="*/ 2496734 h 2522085"/>
              <a:gd name="connsiteX10-5427" fmla="*/ 1846852 w 2473269"/>
              <a:gd name="connsiteY10-5428" fmla="*/ 2522085 h 2522085"/>
              <a:gd name="connsiteX11-5429" fmla="*/ 604792 w 2473269"/>
              <a:gd name="connsiteY11-5430" fmla="*/ 2522085 h 2522085"/>
              <a:gd name="connsiteX12-5431" fmla="*/ 579392 w 2473269"/>
              <a:gd name="connsiteY12-5432" fmla="*/ 2496685 h 2522085"/>
              <a:gd name="connsiteX13-5433" fmla="*/ 579392 w 2473269"/>
              <a:gd name="connsiteY13-5434" fmla="*/ 1083682 h 2522085"/>
              <a:gd name="connsiteX14-5435" fmla="*/ 553993 w 2473269"/>
              <a:gd name="connsiteY14-5436" fmla="*/ 1058332 h 2522085"/>
              <a:gd name="connsiteX15-5437" fmla="*/ 3549 w 2473269"/>
              <a:gd name="connsiteY15-5438" fmla="*/ 1058332 h 2522085"/>
              <a:gd name="connsiteX16-5439" fmla="*/ 2988 w 2473269"/>
              <a:gd name="connsiteY16-5440" fmla="*/ 1033119 h 2522085"/>
              <a:gd name="connsiteX0-5441" fmla="*/ 2988 w 2472994"/>
              <a:gd name="connsiteY0-5442" fmla="*/ 1033119 h 2522085"/>
              <a:gd name="connsiteX1-5443" fmla="*/ 14553 w 2472994"/>
              <a:gd name="connsiteY1-5444" fmla="*/ 990852 h 2522085"/>
              <a:gd name="connsiteX2-5445" fmla="*/ 1201583 w 2472994"/>
              <a:gd name="connsiteY2-5446" fmla="*/ 9117 h 2522085"/>
              <a:gd name="connsiteX3-5447" fmla="*/ 1250106 w 2472994"/>
              <a:gd name="connsiteY3-5448" fmla="*/ 9153 h 2522085"/>
              <a:gd name="connsiteX4-5449" fmla="*/ 2437136 w 2472994"/>
              <a:gd name="connsiteY4-5450" fmla="*/ 990888 h 2522085"/>
              <a:gd name="connsiteX5-5451" fmla="*/ 2471995 w 2472994"/>
              <a:gd name="connsiteY5-5452" fmla="*/ 1041532 h 2522085"/>
              <a:gd name="connsiteX6-5453" fmla="*/ 2448095 w 2472994"/>
              <a:gd name="connsiteY6-5454" fmla="*/ 1058332 h 2522085"/>
              <a:gd name="connsiteX7-5455" fmla="*/ 1897652 w 2472994"/>
              <a:gd name="connsiteY7-5456" fmla="*/ 1058332 h 2522085"/>
              <a:gd name="connsiteX8-5457" fmla="*/ 1872252 w 2472994"/>
              <a:gd name="connsiteY8-5458" fmla="*/ 1083731 h 2522085"/>
              <a:gd name="connsiteX9-5459" fmla="*/ 1872252 w 2472994"/>
              <a:gd name="connsiteY9-5460" fmla="*/ 2496734 h 2522085"/>
              <a:gd name="connsiteX10-5461" fmla="*/ 1846852 w 2472994"/>
              <a:gd name="connsiteY10-5462" fmla="*/ 2522085 h 2522085"/>
              <a:gd name="connsiteX11-5463" fmla="*/ 604792 w 2472994"/>
              <a:gd name="connsiteY11-5464" fmla="*/ 2522085 h 2522085"/>
              <a:gd name="connsiteX12-5465" fmla="*/ 579392 w 2472994"/>
              <a:gd name="connsiteY12-5466" fmla="*/ 2496685 h 2522085"/>
              <a:gd name="connsiteX13-5467" fmla="*/ 579392 w 2472994"/>
              <a:gd name="connsiteY13-5468" fmla="*/ 1083682 h 2522085"/>
              <a:gd name="connsiteX14-5469" fmla="*/ 553993 w 2472994"/>
              <a:gd name="connsiteY14-5470" fmla="*/ 1058332 h 2522085"/>
              <a:gd name="connsiteX15-5471" fmla="*/ 3549 w 2472994"/>
              <a:gd name="connsiteY15-5472" fmla="*/ 1058332 h 2522085"/>
              <a:gd name="connsiteX16-5473" fmla="*/ 2988 w 2472994"/>
              <a:gd name="connsiteY16-5474" fmla="*/ 1033119 h 2522085"/>
              <a:gd name="connsiteX0-5475" fmla="*/ 2988 w 2472278"/>
              <a:gd name="connsiteY0-5476" fmla="*/ 1033119 h 2522085"/>
              <a:gd name="connsiteX1-5477" fmla="*/ 14553 w 2472278"/>
              <a:gd name="connsiteY1-5478" fmla="*/ 990852 h 2522085"/>
              <a:gd name="connsiteX2-5479" fmla="*/ 1201583 w 2472278"/>
              <a:gd name="connsiteY2-5480" fmla="*/ 9117 h 2522085"/>
              <a:gd name="connsiteX3-5481" fmla="*/ 1250106 w 2472278"/>
              <a:gd name="connsiteY3-5482" fmla="*/ 9153 h 2522085"/>
              <a:gd name="connsiteX4-5483" fmla="*/ 2437136 w 2472278"/>
              <a:gd name="connsiteY4-5484" fmla="*/ 990888 h 2522085"/>
              <a:gd name="connsiteX5-5485" fmla="*/ 2471995 w 2472278"/>
              <a:gd name="connsiteY5-5486" fmla="*/ 1041532 h 2522085"/>
              <a:gd name="connsiteX6-5487" fmla="*/ 2448095 w 2472278"/>
              <a:gd name="connsiteY6-5488" fmla="*/ 1058332 h 2522085"/>
              <a:gd name="connsiteX7-5489" fmla="*/ 1897652 w 2472278"/>
              <a:gd name="connsiteY7-5490" fmla="*/ 1058332 h 2522085"/>
              <a:gd name="connsiteX8-5491" fmla="*/ 1872252 w 2472278"/>
              <a:gd name="connsiteY8-5492" fmla="*/ 1083731 h 2522085"/>
              <a:gd name="connsiteX9-5493" fmla="*/ 1872252 w 2472278"/>
              <a:gd name="connsiteY9-5494" fmla="*/ 2496734 h 2522085"/>
              <a:gd name="connsiteX10-5495" fmla="*/ 1846852 w 2472278"/>
              <a:gd name="connsiteY10-5496" fmla="*/ 2522085 h 2522085"/>
              <a:gd name="connsiteX11-5497" fmla="*/ 604792 w 2472278"/>
              <a:gd name="connsiteY11-5498" fmla="*/ 2522085 h 2522085"/>
              <a:gd name="connsiteX12-5499" fmla="*/ 579392 w 2472278"/>
              <a:gd name="connsiteY12-5500" fmla="*/ 2496685 h 2522085"/>
              <a:gd name="connsiteX13-5501" fmla="*/ 579392 w 2472278"/>
              <a:gd name="connsiteY13-5502" fmla="*/ 1083682 h 2522085"/>
              <a:gd name="connsiteX14-5503" fmla="*/ 553993 w 2472278"/>
              <a:gd name="connsiteY14-5504" fmla="*/ 1058332 h 2522085"/>
              <a:gd name="connsiteX15-5505" fmla="*/ 3549 w 2472278"/>
              <a:gd name="connsiteY15-5506" fmla="*/ 1058332 h 2522085"/>
              <a:gd name="connsiteX16-5507" fmla="*/ 2988 w 2472278"/>
              <a:gd name="connsiteY16-5508" fmla="*/ 1033119 h 2522085"/>
              <a:gd name="connsiteX0-5509" fmla="*/ 2988 w 2471995"/>
              <a:gd name="connsiteY0-5510" fmla="*/ 1033119 h 2522085"/>
              <a:gd name="connsiteX1-5511" fmla="*/ 14553 w 2471995"/>
              <a:gd name="connsiteY1-5512" fmla="*/ 990852 h 2522085"/>
              <a:gd name="connsiteX2-5513" fmla="*/ 1201583 w 2471995"/>
              <a:gd name="connsiteY2-5514" fmla="*/ 9117 h 2522085"/>
              <a:gd name="connsiteX3-5515" fmla="*/ 1250106 w 2471995"/>
              <a:gd name="connsiteY3-5516" fmla="*/ 9153 h 2522085"/>
              <a:gd name="connsiteX4-5517" fmla="*/ 2437136 w 2471995"/>
              <a:gd name="connsiteY4-5518" fmla="*/ 990888 h 2522085"/>
              <a:gd name="connsiteX5-5519" fmla="*/ 2471995 w 2471995"/>
              <a:gd name="connsiteY5-5520" fmla="*/ 1041532 h 2522085"/>
              <a:gd name="connsiteX6-5521" fmla="*/ 2448095 w 2471995"/>
              <a:gd name="connsiteY6-5522" fmla="*/ 1058332 h 2522085"/>
              <a:gd name="connsiteX7-5523" fmla="*/ 1897652 w 2471995"/>
              <a:gd name="connsiteY7-5524" fmla="*/ 1058332 h 2522085"/>
              <a:gd name="connsiteX8-5525" fmla="*/ 1872252 w 2471995"/>
              <a:gd name="connsiteY8-5526" fmla="*/ 1083731 h 2522085"/>
              <a:gd name="connsiteX9-5527" fmla="*/ 1872252 w 2471995"/>
              <a:gd name="connsiteY9-5528" fmla="*/ 2496734 h 2522085"/>
              <a:gd name="connsiteX10-5529" fmla="*/ 1846852 w 2471995"/>
              <a:gd name="connsiteY10-5530" fmla="*/ 2522085 h 2522085"/>
              <a:gd name="connsiteX11-5531" fmla="*/ 604792 w 2471995"/>
              <a:gd name="connsiteY11-5532" fmla="*/ 2522085 h 2522085"/>
              <a:gd name="connsiteX12-5533" fmla="*/ 579392 w 2471995"/>
              <a:gd name="connsiteY12-5534" fmla="*/ 2496685 h 2522085"/>
              <a:gd name="connsiteX13-5535" fmla="*/ 579392 w 2471995"/>
              <a:gd name="connsiteY13-5536" fmla="*/ 1083682 h 2522085"/>
              <a:gd name="connsiteX14-5537" fmla="*/ 553993 w 2471995"/>
              <a:gd name="connsiteY14-5538" fmla="*/ 1058332 h 2522085"/>
              <a:gd name="connsiteX15-5539" fmla="*/ 3549 w 2471995"/>
              <a:gd name="connsiteY15-5540" fmla="*/ 1058332 h 2522085"/>
              <a:gd name="connsiteX16-5541" fmla="*/ 2988 w 2471995"/>
              <a:gd name="connsiteY16-5542" fmla="*/ 1033119 h 2522085"/>
              <a:gd name="connsiteX0-5543" fmla="*/ 2988 w 2459944"/>
              <a:gd name="connsiteY0-5544" fmla="*/ 1033119 h 2522085"/>
              <a:gd name="connsiteX1-5545" fmla="*/ 14553 w 2459944"/>
              <a:gd name="connsiteY1-5546" fmla="*/ 990852 h 2522085"/>
              <a:gd name="connsiteX2-5547" fmla="*/ 1201583 w 2459944"/>
              <a:gd name="connsiteY2-5548" fmla="*/ 9117 h 2522085"/>
              <a:gd name="connsiteX3-5549" fmla="*/ 1250106 w 2459944"/>
              <a:gd name="connsiteY3-5550" fmla="*/ 9153 h 2522085"/>
              <a:gd name="connsiteX4-5551" fmla="*/ 2437136 w 2459944"/>
              <a:gd name="connsiteY4-5552" fmla="*/ 990888 h 2522085"/>
              <a:gd name="connsiteX5-5553" fmla="*/ 2448653 w 2459944"/>
              <a:gd name="connsiteY5-5554" fmla="*/ 1033131 h 2522085"/>
              <a:gd name="connsiteX6-5555" fmla="*/ 2448095 w 2459944"/>
              <a:gd name="connsiteY6-5556" fmla="*/ 1058332 h 2522085"/>
              <a:gd name="connsiteX7-5557" fmla="*/ 1897652 w 2459944"/>
              <a:gd name="connsiteY7-5558" fmla="*/ 1058332 h 2522085"/>
              <a:gd name="connsiteX8-5559" fmla="*/ 1872252 w 2459944"/>
              <a:gd name="connsiteY8-5560" fmla="*/ 1083731 h 2522085"/>
              <a:gd name="connsiteX9-5561" fmla="*/ 1872252 w 2459944"/>
              <a:gd name="connsiteY9-5562" fmla="*/ 2496734 h 2522085"/>
              <a:gd name="connsiteX10-5563" fmla="*/ 1846852 w 2459944"/>
              <a:gd name="connsiteY10-5564" fmla="*/ 2522085 h 2522085"/>
              <a:gd name="connsiteX11-5565" fmla="*/ 604792 w 2459944"/>
              <a:gd name="connsiteY11-5566" fmla="*/ 2522085 h 2522085"/>
              <a:gd name="connsiteX12-5567" fmla="*/ 579392 w 2459944"/>
              <a:gd name="connsiteY12-5568" fmla="*/ 2496685 h 2522085"/>
              <a:gd name="connsiteX13-5569" fmla="*/ 579392 w 2459944"/>
              <a:gd name="connsiteY13-5570" fmla="*/ 1083682 h 2522085"/>
              <a:gd name="connsiteX14-5571" fmla="*/ 553993 w 2459944"/>
              <a:gd name="connsiteY14-5572" fmla="*/ 1058332 h 2522085"/>
              <a:gd name="connsiteX15-5573" fmla="*/ 3549 w 2459944"/>
              <a:gd name="connsiteY15-5574" fmla="*/ 1058332 h 2522085"/>
              <a:gd name="connsiteX16-5575" fmla="*/ 2988 w 2459944"/>
              <a:gd name="connsiteY16-5576" fmla="*/ 1033119 h 2522085"/>
              <a:gd name="connsiteX0-5577" fmla="*/ 2988 w 2451643"/>
              <a:gd name="connsiteY0-5578" fmla="*/ 1033119 h 2522085"/>
              <a:gd name="connsiteX1-5579" fmla="*/ 14553 w 2451643"/>
              <a:gd name="connsiteY1-5580" fmla="*/ 990852 h 2522085"/>
              <a:gd name="connsiteX2-5581" fmla="*/ 1201583 w 2451643"/>
              <a:gd name="connsiteY2-5582" fmla="*/ 9117 h 2522085"/>
              <a:gd name="connsiteX3-5583" fmla="*/ 1250106 w 2451643"/>
              <a:gd name="connsiteY3-5584" fmla="*/ 9153 h 2522085"/>
              <a:gd name="connsiteX4-5585" fmla="*/ 2437136 w 2451643"/>
              <a:gd name="connsiteY4-5586" fmla="*/ 990888 h 2522085"/>
              <a:gd name="connsiteX5-5587" fmla="*/ 2448653 w 2451643"/>
              <a:gd name="connsiteY5-5588" fmla="*/ 1033131 h 2522085"/>
              <a:gd name="connsiteX6-5589" fmla="*/ 2448095 w 2451643"/>
              <a:gd name="connsiteY6-5590" fmla="*/ 1058332 h 2522085"/>
              <a:gd name="connsiteX7-5591" fmla="*/ 1897652 w 2451643"/>
              <a:gd name="connsiteY7-5592" fmla="*/ 1058332 h 2522085"/>
              <a:gd name="connsiteX8-5593" fmla="*/ 1872252 w 2451643"/>
              <a:gd name="connsiteY8-5594" fmla="*/ 1083731 h 2522085"/>
              <a:gd name="connsiteX9-5595" fmla="*/ 1872252 w 2451643"/>
              <a:gd name="connsiteY9-5596" fmla="*/ 2496734 h 2522085"/>
              <a:gd name="connsiteX10-5597" fmla="*/ 1846852 w 2451643"/>
              <a:gd name="connsiteY10-5598" fmla="*/ 2522085 h 2522085"/>
              <a:gd name="connsiteX11-5599" fmla="*/ 604792 w 2451643"/>
              <a:gd name="connsiteY11-5600" fmla="*/ 2522085 h 2522085"/>
              <a:gd name="connsiteX12-5601" fmla="*/ 579392 w 2451643"/>
              <a:gd name="connsiteY12-5602" fmla="*/ 2496685 h 2522085"/>
              <a:gd name="connsiteX13-5603" fmla="*/ 579392 w 2451643"/>
              <a:gd name="connsiteY13-5604" fmla="*/ 1083682 h 2522085"/>
              <a:gd name="connsiteX14-5605" fmla="*/ 553993 w 2451643"/>
              <a:gd name="connsiteY14-5606" fmla="*/ 1058332 h 2522085"/>
              <a:gd name="connsiteX15-5607" fmla="*/ 3549 w 2451643"/>
              <a:gd name="connsiteY15-5608" fmla="*/ 1058332 h 2522085"/>
              <a:gd name="connsiteX16-5609" fmla="*/ 2988 w 2451643"/>
              <a:gd name="connsiteY16-5610" fmla="*/ 1033119 h 2522085"/>
              <a:gd name="connsiteX0-5611" fmla="*/ 2988 w 2450561"/>
              <a:gd name="connsiteY0-5612" fmla="*/ 1033119 h 2522085"/>
              <a:gd name="connsiteX1-5613" fmla="*/ 14553 w 2450561"/>
              <a:gd name="connsiteY1-5614" fmla="*/ 990852 h 2522085"/>
              <a:gd name="connsiteX2-5615" fmla="*/ 1201583 w 2450561"/>
              <a:gd name="connsiteY2-5616" fmla="*/ 9117 h 2522085"/>
              <a:gd name="connsiteX3-5617" fmla="*/ 1250106 w 2450561"/>
              <a:gd name="connsiteY3-5618" fmla="*/ 9153 h 2522085"/>
              <a:gd name="connsiteX4-5619" fmla="*/ 2437136 w 2450561"/>
              <a:gd name="connsiteY4-5620" fmla="*/ 990888 h 2522085"/>
              <a:gd name="connsiteX5-5621" fmla="*/ 2448653 w 2450561"/>
              <a:gd name="connsiteY5-5622" fmla="*/ 1033131 h 2522085"/>
              <a:gd name="connsiteX6-5623" fmla="*/ 2448095 w 2450561"/>
              <a:gd name="connsiteY6-5624" fmla="*/ 1058332 h 2522085"/>
              <a:gd name="connsiteX7-5625" fmla="*/ 1897652 w 2450561"/>
              <a:gd name="connsiteY7-5626" fmla="*/ 1058332 h 2522085"/>
              <a:gd name="connsiteX8-5627" fmla="*/ 1872252 w 2450561"/>
              <a:gd name="connsiteY8-5628" fmla="*/ 1083731 h 2522085"/>
              <a:gd name="connsiteX9-5629" fmla="*/ 1872252 w 2450561"/>
              <a:gd name="connsiteY9-5630" fmla="*/ 2496734 h 2522085"/>
              <a:gd name="connsiteX10-5631" fmla="*/ 1846852 w 2450561"/>
              <a:gd name="connsiteY10-5632" fmla="*/ 2522085 h 2522085"/>
              <a:gd name="connsiteX11-5633" fmla="*/ 604792 w 2450561"/>
              <a:gd name="connsiteY11-5634" fmla="*/ 2522085 h 2522085"/>
              <a:gd name="connsiteX12-5635" fmla="*/ 579392 w 2450561"/>
              <a:gd name="connsiteY12-5636" fmla="*/ 2496685 h 2522085"/>
              <a:gd name="connsiteX13-5637" fmla="*/ 579392 w 2450561"/>
              <a:gd name="connsiteY13-5638" fmla="*/ 1083682 h 2522085"/>
              <a:gd name="connsiteX14-5639" fmla="*/ 553993 w 2450561"/>
              <a:gd name="connsiteY14-5640" fmla="*/ 1058332 h 2522085"/>
              <a:gd name="connsiteX15-5641" fmla="*/ 3549 w 2450561"/>
              <a:gd name="connsiteY15-5642" fmla="*/ 1058332 h 2522085"/>
              <a:gd name="connsiteX16-5643" fmla="*/ 2988 w 2450561"/>
              <a:gd name="connsiteY16-5644" fmla="*/ 1033119 h 2522085"/>
              <a:gd name="connsiteX0-5645" fmla="*/ 2988 w 2450561"/>
              <a:gd name="connsiteY0-5646" fmla="*/ 1033119 h 2522085"/>
              <a:gd name="connsiteX1-5647" fmla="*/ 14553 w 2450561"/>
              <a:gd name="connsiteY1-5648" fmla="*/ 990852 h 2522085"/>
              <a:gd name="connsiteX2-5649" fmla="*/ 1201583 w 2450561"/>
              <a:gd name="connsiteY2-5650" fmla="*/ 9117 h 2522085"/>
              <a:gd name="connsiteX3-5651" fmla="*/ 1250106 w 2450561"/>
              <a:gd name="connsiteY3-5652" fmla="*/ 9153 h 2522085"/>
              <a:gd name="connsiteX4-5653" fmla="*/ 2437136 w 2450561"/>
              <a:gd name="connsiteY4-5654" fmla="*/ 990888 h 2522085"/>
              <a:gd name="connsiteX5-5655" fmla="*/ 2448653 w 2450561"/>
              <a:gd name="connsiteY5-5656" fmla="*/ 1033131 h 2522085"/>
              <a:gd name="connsiteX6-5657" fmla="*/ 2412804 w 2450561"/>
              <a:gd name="connsiteY6-5658" fmla="*/ 1058331 h 2522085"/>
              <a:gd name="connsiteX7-5659" fmla="*/ 1897652 w 2450561"/>
              <a:gd name="connsiteY7-5660" fmla="*/ 1058332 h 2522085"/>
              <a:gd name="connsiteX8-5661" fmla="*/ 1872252 w 2450561"/>
              <a:gd name="connsiteY8-5662" fmla="*/ 1083731 h 2522085"/>
              <a:gd name="connsiteX9-5663" fmla="*/ 1872252 w 2450561"/>
              <a:gd name="connsiteY9-5664" fmla="*/ 2496734 h 2522085"/>
              <a:gd name="connsiteX10-5665" fmla="*/ 1846852 w 2450561"/>
              <a:gd name="connsiteY10-5666" fmla="*/ 2522085 h 2522085"/>
              <a:gd name="connsiteX11-5667" fmla="*/ 604792 w 2450561"/>
              <a:gd name="connsiteY11-5668" fmla="*/ 2522085 h 2522085"/>
              <a:gd name="connsiteX12-5669" fmla="*/ 579392 w 2450561"/>
              <a:gd name="connsiteY12-5670" fmla="*/ 2496685 h 2522085"/>
              <a:gd name="connsiteX13-5671" fmla="*/ 579392 w 2450561"/>
              <a:gd name="connsiteY13-5672" fmla="*/ 1083682 h 2522085"/>
              <a:gd name="connsiteX14-5673" fmla="*/ 553993 w 2450561"/>
              <a:gd name="connsiteY14-5674" fmla="*/ 1058332 h 2522085"/>
              <a:gd name="connsiteX15-5675" fmla="*/ 3549 w 2450561"/>
              <a:gd name="connsiteY15-5676" fmla="*/ 1058332 h 2522085"/>
              <a:gd name="connsiteX16-5677" fmla="*/ 2988 w 2450561"/>
              <a:gd name="connsiteY16-5678" fmla="*/ 1033119 h 2522085"/>
              <a:gd name="connsiteX0-5679" fmla="*/ 2988 w 2450561"/>
              <a:gd name="connsiteY0-5680" fmla="*/ 1033119 h 2522085"/>
              <a:gd name="connsiteX1-5681" fmla="*/ 14553 w 2450561"/>
              <a:gd name="connsiteY1-5682" fmla="*/ 990852 h 2522085"/>
              <a:gd name="connsiteX2-5683" fmla="*/ 1201583 w 2450561"/>
              <a:gd name="connsiteY2-5684" fmla="*/ 9117 h 2522085"/>
              <a:gd name="connsiteX3-5685" fmla="*/ 1250106 w 2450561"/>
              <a:gd name="connsiteY3-5686" fmla="*/ 9153 h 2522085"/>
              <a:gd name="connsiteX4-5687" fmla="*/ 2437136 w 2450561"/>
              <a:gd name="connsiteY4-5688" fmla="*/ 990888 h 2522085"/>
              <a:gd name="connsiteX5-5689" fmla="*/ 2448653 w 2450561"/>
              <a:gd name="connsiteY5-5690" fmla="*/ 1033131 h 2522085"/>
              <a:gd name="connsiteX6-5691" fmla="*/ 2412804 w 2450561"/>
              <a:gd name="connsiteY6-5692" fmla="*/ 1058331 h 2522085"/>
              <a:gd name="connsiteX7-5693" fmla="*/ 1897652 w 2450561"/>
              <a:gd name="connsiteY7-5694" fmla="*/ 1058332 h 2522085"/>
              <a:gd name="connsiteX8-5695" fmla="*/ 1872252 w 2450561"/>
              <a:gd name="connsiteY8-5696" fmla="*/ 1083731 h 2522085"/>
              <a:gd name="connsiteX9-5697" fmla="*/ 1872252 w 2450561"/>
              <a:gd name="connsiteY9-5698" fmla="*/ 2496734 h 2522085"/>
              <a:gd name="connsiteX10-5699" fmla="*/ 1846852 w 2450561"/>
              <a:gd name="connsiteY10-5700" fmla="*/ 2522085 h 2522085"/>
              <a:gd name="connsiteX11-5701" fmla="*/ 604792 w 2450561"/>
              <a:gd name="connsiteY11-5702" fmla="*/ 2522085 h 2522085"/>
              <a:gd name="connsiteX12-5703" fmla="*/ 579392 w 2450561"/>
              <a:gd name="connsiteY12-5704" fmla="*/ 2496685 h 2522085"/>
              <a:gd name="connsiteX13-5705" fmla="*/ 579392 w 2450561"/>
              <a:gd name="connsiteY13-5706" fmla="*/ 1083682 h 2522085"/>
              <a:gd name="connsiteX14-5707" fmla="*/ 553993 w 2450561"/>
              <a:gd name="connsiteY14-5708" fmla="*/ 1058332 h 2522085"/>
              <a:gd name="connsiteX15-5709" fmla="*/ 3549 w 2450561"/>
              <a:gd name="connsiteY15-5710" fmla="*/ 1058332 h 2522085"/>
              <a:gd name="connsiteX16-5711" fmla="*/ 2988 w 2450561"/>
              <a:gd name="connsiteY16-5712" fmla="*/ 1033119 h 2522085"/>
              <a:gd name="connsiteX0-5713" fmla="*/ 2988 w 2450561"/>
              <a:gd name="connsiteY0-5714" fmla="*/ 1033119 h 2522085"/>
              <a:gd name="connsiteX1-5715" fmla="*/ 14553 w 2450561"/>
              <a:gd name="connsiteY1-5716" fmla="*/ 990852 h 2522085"/>
              <a:gd name="connsiteX2-5717" fmla="*/ 1201583 w 2450561"/>
              <a:gd name="connsiteY2-5718" fmla="*/ 9117 h 2522085"/>
              <a:gd name="connsiteX3-5719" fmla="*/ 1250106 w 2450561"/>
              <a:gd name="connsiteY3-5720" fmla="*/ 9153 h 2522085"/>
              <a:gd name="connsiteX4-5721" fmla="*/ 2437136 w 2450561"/>
              <a:gd name="connsiteY4-5722" fmla="*/ 990888 h 2522085"/>
              <a:gd name="connsiteX5-5723" fmla="*/ 2448653 w 2450561"/>
              <a:gd name="connsiteY5-5724" fmla="*/ 1033131 h 2522085"/>
              <a:gd name="connsiteX6-5725" fmla="*/ 2412804 w 2450561"/>
              <a:gd name="connsiteY6-5726" fmla="*/ 1058331 h 2522085"/>
              <a:gd name="connsiteX7-5727" fmla="*/ 1897652 w 2450561"/>
              <a:gd name="connsiteY7-5728" fmla="*/ 1058332 h 2522085"/>
              <a:gd name="connsiteX8-5729" fmla="*/ 1872252 w 2450561"/>
              <a:gd name="connsiteY8-5730" fmla="*/ 1083731 h 2522085"/>
              <a:gd name="connsiteX9-5731" fmla="*/ 1872252 w 2450561"/>
              <a:gd name="connsiteY9-5732" fmla="*/ 2496734 h 2522085"/>
              <a:gd name="connsiteX10-5733" fmla="*/ 1846852 w 2450561"/>
              <a:gd name="connsiteY10-5734" fmla="*/ 2522085 h 2522085"/>
              <a:gd name="connsiteX11-5735" fmla="*/ 604792 w 2450561"/>
              <a:gd name="connsiteY11-5736" fmla="*/ 2522085 h 2522085"/>
              <a:gd name="connsiteX12-5737" fmla="*/ 579392 w 2450561"/>
              <a:gd name="connsiteY12-5738" fmla="*/ 2496685 h 2522085"/>
              <a:gd name="connsiteX13-5739" fmla="*/ 579392 w 2450561"/>
              <a:gd name="connsiteY13-5740" fmla="*/ 1083682 h 2522085"/>
              <a:gd name="connsiteX14-5741" fmla="*/ 553993 w 2450561"/>
              <a:gd name="connsiteY14-5742" fmla="*/ 1058332 h 2522085"/>
              <a:gd name="connsiteX15-5743" fmla="*/ 3549 w 2450561"/>
              <a:gd name="connsiteY15-5744" fmla="*/ 1058332 h 2522085"/>
              <a:gd name="connsiteX16-5745" fmla="*/ 2988 w 2450561"/>
              <a:gd name="connsiteY16-5746" fmla="*/ 1033119 h 2522085"/>
              <a:gd name="connsiteX0-5747" fmla="*/ 2988 w 2450561"/>
              <a:gd name="connsiteY0-5748" fmla="*/ 1033119 h 2522085"/>
              <a:gd name="connsiteX1-5749" fmla="*/ 14553 w 2450561"/>
              <a:gd name="connsiteY1-5750" fmla="*/ 990852 h 2522085"/>
              <a:gd name="connsiteX2-5751" fmla="*/ 1201583 w 2450561"/>
              <a:gd name="connsiteY2-5752" fmla="*/ 9117 h 2522085"/>
              <a:gd name="connsiteX3-5753" fmla="*/ 1250106 w 2450561"/>
              <a:gd name="connsiteY3-5754" fmla="*/ 9153 h 2522085"/>
              <a:gd name="connsiteX4-5755" fmla="*/ 2437136 w 2450561"/>
              <a:gd name="connsiteY4-5756" fmla="*/ 990888 h 2522085"/>
              <a:gd name="connsiteX5-5757" fmla="*/ 2448653 w 2450561"/>
              <a:gd name="connsiteY5-5758" fmla="*/ 1033131 h 2522085"/>
              <a:gd name="connsiteX6-5759" fmla="*/ 2412804 w 2450561"/>
              <a:gd name="connsiteY6-5760" fmla="*/ 1058331 h 2522085"/>
              <a:gd name="connsiteX7-5761" fmla="*/ 1910353 w 2450561"/>
              <a:gd name="connsiteY7-5762" fmla="*/ 1058331 h 2522085"/>
              <a:gd name="connsiteX8-5763" fmla="*/ 1872252 w 2450561"/>
              <a:gd name="connsiteY8-5764" fmla="*/ 1083731 h 2522085"/>
              <a:gd name="connsiteX9-5765" fmla="*/ 1872252 w 2450561"/>
              <a:gd name="connsiteY9-5766" fmla="*/ 2496734 h 2522085"/>
              <a:gd name="connsiteX10-5767" fmla="*/ 1846852 w 2450561"/>
              <a:gd name="connsiteY10-5768" fmla="*/ 2522085 h 2522085"/>
              <a:gd name="connsiteX11-5769" fmla="*/ 604792 w 2450561"/>
              <a:gd name="connsiteY11-5770" fmla="*/ 2522085 h 2522085"/>
              <a:gd name="connsiteX12-5771" fmla="*/ 579392 w 2450561"/>
              <a:gd name="connsiteY12-5772" fmla="*/ 2496685 h 2522085"/>
              <a:gd name="connsiteX13-5773" fmla="*/ 579392 w 2450561"/>
              <a:gd name="connsiteY13-5774" fmla="*/ 1083682 h 2522085"/>
              <a:gd name="connsiteX14-5775" fmla="*/ 553993 w 2450561"/>
              <a:gd name="connsiteY14-5776" fmla="*/ 1058332 h 2522085"/>
              <a:gd name="connsiteX15-5777" fmla="*/ 3549 w 2450561"/>
              <a:gd name="connsiteY15-5778" fmla="*/ 1058332 h 2522085"/>
              <a:gd name="connsiteX16-5779" fmla="*/ 2988 w 2450561"/>
              <a:gd name="connsiteY16-5780" fmla="*/ 1033119 h 2522085"/>
              <a:gd name="connsiteX0-5781" fmla="*/ 2988 w 2450561"/>
              <a:gd name="connsiteY0-5782" fmla="*/ 1033119 h 2522085"/>
              <a:gd name="connsiteX1-5783" fmla="*/ 14553 w 2450561"/>
              <a:gd name="connsiteY1-5784" fmla="*/ 990852 h 2522085"/>
              <a:gd name="connsiteX2-5785" fmla="*/ 1201583 w 2450561"/>
              <a:gd name="connsiteY2-5786" fmla="*/ 9117 h 2522085"/>
              <a:gd name="connsiteX3-5787" fmla="*/ 1250106 w 2450561"/>
              <a:gd name="connsiteY3-5788" fmla="*/ 9153 h 2522085"/>
              <a:gd name="connsiteX4-5789" fmla="*/ 2437136 w 2450561"/>
              <a:gd name="connsiteY4-5790" fmla="*/ 990888 h 2522085"/>
              <a:gd name="connsiteX5-5791" fmla="*/ 2448653 w 2450561"/>
              <a:gd name="connsiteY5-5792" fmla="*/ 1033131 h 2522085"/>
              <a:gd name="connsiteX6-5793" fmla="*/ 2412804 w 2450561"/>
              <a:gd name="connsiteY6-5794" fmla="*/ 1058331 h 2522085"/>
              <a:gd name="connsiteX7-5795" fmla="*/ 1910353 w 2450561"/>
              <a:gd name="connsiteY7-5796" fmla="*/ 1058331 h 2522085"/>
              <a:gd name="connsiteX8-5797" fmla="*/ 1872252 w 2450561"/>
              <a:gd name="connsiteY8-5798" fmla="*/ 1083731 h 2522085"/>
              <a:gd name="connsiteX9-5799" fmla="*/ 1872252 w 2450561"/>
              <a:gd name="connsiteY9-5800" fmla="*/ 2496734 h 2522085"/>
              <a:gd name="connsiteX10-5801" fmla="*/ 1846852 w 2450561"/>
              <a:gd name="connsiteY10-5802" fmla="*/ 2522085 h 2522085"/>
              <a:gd name="connsiteX11-5803" fmla="*/ 604792 w 2450561"/>
              <a:gd name="connsiteY11-5804" fmla="*/ 2522085 h 2522085"/>
              <a:gd name="connsiteX12-5805" fmla="*/ 579392 w 2450561"/>
              <a:gd name="connsiteY12-5806" fmla="*/ 2496685 h 2522085"/>
              <a:gd name="connsiteX13-5807" fmla="*/ 579392 w 2450561"/>
              <a:gd name="connsiteY13-5808" fmla="*/ 1083682 h 2522085"/>
              <a:gd name="connsiteX14-5809" fmla="*/ 553993 w 2450561"/>
              <a:gd name="connsiteY14-5810" fmla="*/ 1058332 h 2522085"/>
              <a:gd name="connsiteX15-5811" fmla="*/ 3549 w 2450561"/>
              <a:gd name="connsiteY15-5812" fmla="*/ 1058332 h 2522085"/>
              <a:gd name="connsiteX16-5813" fmla="*/ 2988 w 2450561"/>
              <a:gd name="connsiteY16-5814" fmla="*/ 1033119 h 2522085"/>
              <a:gd name="connsiteX0-5815" fmla="*/ 2988 w 2450561"/>
              <a:gd name="connsiteY0-5816" fmla="*/ 1033119 h 2522085"/>
              <a:gd name="connsiteX1-5817" fmla="*/ 14553 w 2450561"/>
              <a:gd name="connsiteY1-5818" fmla="*/ 990852 h 2522085"/>
              <a:gd name="connsiteX2-5819" fmla="*/ 1201583 w 2450561"/>
              <a:gd name="connsiteY2-5820" fmla="*/ 9117 h 2522085"/>
              <a:gd name="connsiteX3-5821" fmla="*/ 1250106 w 2450561"/>
              <a:gd name="connsiteY3-5822" fmla="*/ 9153 h 2522085"/>
              <a:gd name="connsiteX4-5823" fmla="*/ 2437136 w 2450561"/>
              <a:gd name="connsiteY4-5824" fmla="*/ 990888 h 2522085"/>
              <a:gd name="connsiteX5-5825" fmla="*/ 2448653 w 2450561"/>
              <a:gd name="connsiteY5-5826" fmla="*/ 1033131 h 2522085"/>
              <a:gd name="connsiteX6-5827" fmla="*/ 2412804 w 2450561"/>
              <a:gd name="connsiteY6-5828" fmla="*/ 1058331 h 2522085"/>
              <a:gd name="connsiteX7-5829" fmla="*/ 1910353 w 2450561"/>
              <a:gd name="connsiteY7-5830" fmla="*/ 1058331 h 2522085"/>
              <a:gd name="connsiteX8-5831" fmla="*/ 1872252 w 2450561"/>
              <a:gd name="connsiteY8-5832" fmla="*/ 1083731 h 2522085"/>
              <a:gd name="connsiteX9-5833" fmla="*/ 1872252 w 2450561"/>
              <a:gd name="connsiteY9-5834" fmla="*/ 2496734 h 2522085"/>
              <a:gd name="connsiteX10-5835" fmla="*/ 1846852 w 2450561"/>
              <a:gd name="connsiteY10-5836" fmla="*/ 2522085 h 2522085"/>
              <a:gd name="connsiteX11-5837" fmla="*/ 604792 w 2450561"/>
              <a:gd name="connsiteY11-5838" fmla="*/ 2522085 h 2522085"/>
              <a:gd name="connsiteX12-5839" fmla="*/ 579392 w 2450561"/>
              <a:gd name="connsiteY12-5840" fmla="*/ 2496685 h 2522085"/>
              <a:gd name="connsiteX13-5841" fmla="*/ 579392 w 2450561"/>
              <a:gd name="connsiteY13-5842" fmla="*/ 1083682 h 2522085"/>
              <a:gd name="connsiteX14-5843" fmla="*/ 553993 w 2450561"/>
              <a:gd name="connsiteY14-5844" fmla="*/ 1058332 h 2522085"/>
              <a:gd name="connsiteX15-5845" fmla="*/ 3549 w 2450561"/>
              <a:gd name="connsiteY15-5846" fmla="*/ 1058332 h 2522085"/>
              <a:gd name="connsiteX16-5847" fmla="*/ 2988 w 2450561"/>
              <a:gd name="connsiteY16-5848" fmla="*/ 1033119 h 2522085"/>
              <a:gd name="connsiteX0-5849" fmla="*/ 2988 w 2450561"/>
              <a:gd name="connsiteY0-5850" fmla="*/ 1033119 h 2522085"/>
              <a:gd name="connsiteX1-5851" fmla="*/ 14553 w 2450561"/>
              <a:gd name="connsiteY1-5852" fmla="*/ 990852 h 2522085"/>
              <a:gd name="connsiteX2-5853" fmla="*/ 1201583 w 2450561"/>
              <a:gd name="connsiteY2-5854" fmla="*/ 9117 h 2522085"/>
              <a:gd name="connsiteX3-5855" fmla="*/ 1250106 w 2450561"/>
              <a:gd name="connsiteY3-5856" fmla="*/ 9153 h 2522085"/>
              <a:gd name="connsiteX4-5857" fmla="*/ 2437136 w 2450561"/>
              <a:gd name="connsiteY4-5858" fmla="*/ 990888 h 2522085"/>
              <a:gd name="connsiteX5-5859" fmla="*/ 2448653 w 2450561"/>
              <a:gd name="connsiteY5-5860" fmla="*/ 1033131 h 2522085"/>
              <a:gd name="connsiteX6-5861" fmla="*/ 2412804 w 2450561"/>
              <a:gd name="connsiteY6-5862" fmla="*/ 1058331 h 2522085"/>
              <a:gd name="connsiteX7-5863" fmla="*/ 1910353 w 2450561"/>
              <a:gd name="connsiteY7-5864" fmla="*/ 1058331 h 2522085"/>
              <a:gd name="connsiteX8-5865" fmla="*/ 1872254 w 2450561"/>
              <a:gd name="connsiteY8-5866" fmla="*/ 1096430 h 2522085"/>
              <a:gd name="connsiteX9-5867" fmla="*/ 1872252 w 2450561"/>
              <a:gd name="connsiteY9-5868" fmla="*/ 2496734 h 2522085"/>
              <a:gd name="connsiteX10-5869" fmla="*/ 1846852 w 2450561"/>
              <a:gd name="connsiteY10-5870" fmla="*/ 2522085 h 2522085"/>
              <a:gd name="connsiteX11-5871" fmla="*/ 604792 w 2450561"/>
              <a:gd name="connsiteY11-5872" fmla="*/ 2522085 h 2522085"/>
              <a:gd name="connsiteX12-5873" fmla="*/ 579392 w 2450561"/>
              <a:gd name="connsiteY12-5874" fmla="*/ 2496685 h 2522085"/>
              <a:gd name="connsiteX13-5875" fmla="*/ 579392 w 2450561"/>
              <a:gd name="connsiteY13-5876" fmla="*/ 1083682 h 2522085"/>
              <a:gd name="connsiteX14-5877" fmla="*/ 553993 w 2450561"/>
              <a:gd name="connsiteY14-5878" fmla="*/ 1058332 h 2522085"/>
              <a:gd name="connsiteX15-5879" fmla="*/ 3549 w 2450561"/>
              <a:gd name="connsiteY15-5880" fmla="*/ 1058332 h 2522085"/>
              <a:gd name="connsiteX16-5881" fmla="*/ 2988 w 2450561"/>
              <a:gd name="connsiteY16-5882" fmla="*/ 1033119 h 2522085"/>
              <a:gd name="connsiteX0-5883" fmla="*/ 2988 w 2450561"/>
              <a:gd name="connsiteY0-5884" fmla="*/ 1033119 h 2522085"/>
              <a:gd name="connsiteX1-5885" fmla="*/ 14553 w 2450561"/>
              <a:gd name="connsiteY1-5886" fmla="*/ 990852 h 2522085"/>
              <a:gd name="connsiteX2-5887" fmla="*/ 1201583 w 2450561"/>
              <a:gd name="connsiteY2-5888" fmla="*/ 9117 h 2522085"/>
              <a:gd name="connsiteX3-5889" fmla="*/ 1250106 w 2450561"/>
              <a:gd name="connsiteY3-5890" fmla="*/ 9153 h 2522085"/>
              <a:gd name="connsiteX4-5891" fmla="*/ 2437136 w 2450561"/>
              <a:gd name="connsiteY4-5892" fmla="*/ 990888 h 2522085"/>
              <a:gd name="connsiteX5-5893" fmla="*/ 2448653 w 2450561"/>
              <a:gd name="connsiteY5-5894" fmla="*/ 1033131 h 2522085"/>
              <a:gd name="connsiteX6-5895" fmla="*/ 2412804 w 2450561"/>
              <a:gd name="connsiteY6-5896" fmla="*/ 1058331 h 2522085"/>
              <a:gd name="connsiteX7-5897" fmla="*/ 1910353 w 2450561"/>
              <a:gd name="connsiteY7-5898" fmla="*/ 1058331 h 2522085"/>
              <a:gd name="connsiteX8-5899" fmla="*/ 1872254 w 2450561"/>
              <a:gd name="connsiteY8-5900" fmla="*/ 1096430 h 2522085"/>
              <a:gd name="connsiteX9-5901" fmla="*/ 1872252 w 2450561"/>
              <a:gd name="connsiteY9-5902" fmla="*/ 2496734 h 2522085"/>
              <a:gd name="connsiteX10-5903" fmla="*/ 1846852 w 2450561"/>
              <a:gd name="connsiteY10-5904" fmla="*/ 2522085 h 2522085"/>
              <a:gd name="connsiteX11-5905" fmla="*/ 604792 w 2450561"/>
              <a:gd name="connsiteY11-5906" fmla="*/ 2522085 h 2522085"/>
              <a:gd name="connsiteX12-5907" fmla="*/ 579392 w 2450561"/>
              <a:gd name="connsiteY12-5908" fmla="*/ 2496685 h 2522085"/>
              <a:gd name="connsiteX13-5909" fmla="*/ 579392 w 2450561"/>
              <a:gd name="connsiteY13-5910" fmla="*/ 1083682 h 2522085"/>
              <a:gd name="connsiteX14-5911" fmla="*/ 553993 w 2450561"/>
              <a:gd name="connsiteY14-5912" fmla="*/ 1058332 h 2522085"/>
              <a:gd name="connsiteX15-5913" fmla="*/ 3549 w 2450561"/>
              <a:gd name="connsiteY15-5914" fmla="*/ 1058332 h 2522085"/>
              <a:gd name="connsiteX16-5915" fmla="*/ 2988 w 2450561"/>
              <a:gd name="connsiteY16-5916" fmla="*/ 1033119 h 2522085"/>
              <a:gd name="connsiteX0-5917" fmla="*/ 2988 w 2450561"/>
              <a:gd name="connsiteY0-5918" fmla="*/ 1033119 h 2522085"/>
              <a:gd name="connsiteX1-5919" fmla="*/ 14553 w 2450561"/>
              <a:gd name="connsiteY1-5920" fmla="*/ 990852 h 2522085"/>
              <a:gd name="connsiteX2-5921" fmla="*/ 1201583 w 2450561"/>
              <a:gd name="connsiteY2-5922" fmla="*/ 9117 h 2522085"/>
              <a:gd name="connsiteX3-5923" fmla="*/ 1250106 w 2450561"/>
              <a:gd name="connsiteY3-5924" fmla="*/ 9153 h 2522085"/>
              <a:gd name="connsiteX4-5925" fmla="*/ 2437136 w 2450561"/>
              <a:gd name="connsiteY4-5926" fmla="*/ 990888 h 2522085"/>
              <a:gd name="connsiteX5-5927" fmla="*/ 2448653 w 2450561"/>
              <a:gd name="connsiteY5-5928" fmla="*/ 1033131 h 2522085"/>
              <a:gd name="connsiteX6-5929" fmla="*/ 2412804 w 2450561"/>
              <a:gd name="connsiteY6-5930" fmla="*/ 1058331 h 2522085"/>
              <a:gd name="connsiteX7-5931" fmla="*/ 1910353 w 2450561"/>
              <a:gd name="connsiteY7-5932" fmla="*/ 1058331 h 2522085"/>
              <a:gd name="connsiteX8-5933" fmla="*/ 1872254 w 2450561"/>
              <a:gd name="connsiteY8-5934" fmla="*/ 1096430 h 2522085"/>
              <a:gd name="connsiteX9-5935" fmla="*/ 1872252 w 2450561"/>
              <a:gd name="connsiteY9-5936" fmla="*/ 2496734 h 2522085"/>
              <a:gd name="connsiteX10-5937" fmla="*/ 1846852 w 2450561"/>
              <a:gd name="connsiteY10-5938" fmla="*/ 2522085 h 2522085"/>
              <a:gd name="connsiteX11-5939" fmla="*/ 604792 w 2450561"/>
              <a:gd name="connsiteY11-5940" fmla="*/ 2522085 h 2522085"/>
              <a:gd name="connsiteX12-5941" fmla="*/ 579392 w 2450561"/>
              <a:gd name="connsiteY12-5942" fmla="*/ 2496685 h 2522085"/>
              <a:gd name="connsiteX13-5943" fmla="*/ 579392 w 2450561"/>
              <a:gd name="connsiteY13-5944" fmla="*/ 1083682 h 2522085"/>
              <a:gd name="connsiteX14-5945" fmla="*/ 553993 w 2450561"/>
              <a:gd name="connsiteY14-5946" fmla="*/ 1058332 h 2522085"/>
              <a:gd name="connsiteX15-5947" fmla="*/ 3549 w 2450561"/>
              <a:gd name="connsiteY15-5948" fmla="*/ 1058332 h 2522085"/>
              <a:gd name="connsiteX16-5949" fmla="*/ 2988 w 2450561"/>
              <a:gd name="connsiteY16-5950" fmla="*/ 1033119 h 2522085"/>
              <a:gd name="connsiteX0-5951" fmla="*/ 2988 w 2450561"/>
              <a:gd name="connsiteY0-5952" fmla="*/ 1033119 h 2522085"/>
              <a:gd name="connsiteX1-5953" fmla="*/ 14553 w 2450561"/>
              <a:gd name="connsiteY1-5954" fmla="*/ 990852 h 2522085"/>
              <a:gd name="connsiteX2-5955" fmla="*/ 1201583 w 2450561"/>
              <a:gd name="connsiteY2-5956" fmla="*/ 9117 h 2522085"/>
              <a:gd name="connsiteX3-5957" fmla="*/ 1250106 w 2450561"/>
              <a:gd name="connsiteY3-5958" fmla="*/ 9153 h 2522085"/>
              <a:gd name="connsiteX4-5959" fmla="*/ 2437136 w 2450561"/>
              <a:gd name="connsiteY4-5960" fmla="*/ 990888 h 2522085"/>
              <a:gd name="connsiteX5-5961" fmla="*/ 2448653 w 2450561"/>
              <a:gd name="connsiteY5-5962" fmla="*/ 1033131 h 2522085"/>
              <a:gd name="connsiteX6-5963" fmla="*/ 2412804 w 2450561"/>
              <a:gd name="connsiteY6-5964" fmla="*/ 1058331 h 2522085"/>
              <a:gd name="connsiteX7-5965" fmla="*/ 1910353 w 2450561"/>
              <a:gd name="connsiteY7-5966" fmla="*/ 1058331 h 2522085"/>
              <a:gd name="connsiteX8-5967" fmla="*/ 1872254 w 2450561"/>
              <a:gd name="connsiteY8-5968" fmla="*/ 1096430 h 2522085"/>
              <a:gd name="connsiteX9-5969" fmla="*/ 1872254 w 2450561"/>
              <a:gd name="connsiteY9-5970" fmla="*/ 2484033 h 2522085"/>
              <a:gd name="connsiteX10-5971" fmla="*/ 1846852 w 2450561"/>
              <a:gd name="connsiteY10-5972" fmla="*/ 2522085 h 2522085"/>
              <a:gd name="connsiteX11-5973" fmla="*/ 604792 w 2450561"/>
              <a:gd name="connsiteY11-5974" fmla="*/ 2522085 h 2522085"/>
              <a:gd name="connsiteX12-5975" fmla="*/ 579392 w 2450561"/>
              <a:gd name="connsiteY12-5976" fmla="*/ 2496685 h 2522085"/>
              <a:gd name="connsiteX13-5977" fmla="*/ 579392 w 2450561"/>
              <a:gd name="connsiteY13-5978" fmla="*/ 1083682 h 2522085"/>
              <a:gd name="connsiteX14-5979" fmla="*/ 553993 w 2450561"/>
              <a:gd name="connsiteY14-5980" fmla="*/ 1058332 h 2522085"/>
              <a:gd name="connsiteX15-5981" fmla="*/ 3549 w 2450561"/>
              <a:gd name="connsiteY15-5982" fmla="*/ 1058332 h 2522085"/>
              <a:gd name="connsiteX16-5983" fmla="*/ 2988 w 2450561"/>
              <a:gd name="connsiteY16-5984" fmla="*/ 1033119 h 2522085"/>
              <a:gd name="connsiteX0-5985" fmla="*/ 2988 w 2450561"/>
              <a:gd name="connsiteY0-5986" fmla="*/ 1033119 h 2522085"/>
              <a:gd name="connsiteX1-5987" fmla="*/ 14553 w 2450561"/>
              <a:gd name="connsiteY1-5988" fmla="*/ 990852 h 2522085"/>
              <a:gd name="connsiteX2-5989" fmla="*/ 1201583 w 2450561"/>
              <a:gd name="connsiteY2-5990" fmla="*/ 9117 h 2522085"/>
              <a:gd name="connsiteX3-5991" fmla="*/ 1250106 w 2450561"/>
              <a:gd name="connsiteY3-5992" fmla="*/ 9153 h 2522085"/>
              <a:gd name="connsiteX4-5993" fmla="*/ 2437136 w 2450561"/>
              <a:gd name="connsiteY4-5994" fmla="*/ 990888 h 2522085"/>
              <a:gd name="connsiteX5-5995" fmla="*/ 2448653 w 2450561"/>
              <a:gd name="connsiteY5-5996" fmla="*/ 1033131 h 2522085"/>
              <a:gd name="connsiteX6-5997" fmla="*/ 2412804 w 2450561"/>
              <a:gd name="connsiteY6-5998" fmla="*/ 1058331 h 2522085"/>
              <a:gd name="connsiteX7-5999" fmla="*/ 1910353 w 2450561"/>
              <a:gd name="connsiteY7-6000" fmla="*/ 1058331 h 2522085"/>
              <a:gd name="connsiteX8-6001" fmla="*/ 1872254 w 2450561"/>
              <a:gd name="connsiteY8-6002" fmla="*/ 1096430 h 2522085"/>
              <a:gd name="connsiteX9-6003" fmla="*/ 1872254 w 2450561"/>
              <a:gd name="connsiteY9-6004" fmla="*/ 2484033 h 2522085"/>
              <a:gd name="connsiteX10-6005" fmla="*/ 1846852 w 2450561"/>
              <a:gd name="connsiteY10-6006" fmla="*/ 2522085 h 2522085"/>
              <a:gd name="connsiteX11-6007" fmla="*/ 604792 w 2450561"/>
              <a:gd name="connsiteY11-6008" fmla="*/ 2522085 h 2522085"/>
              <a:gd name="connsiteX12-6009" fmla="*/ 579392 w 2450561"/>
              <a:gd name="connsiteY12-6010" fmla="*/ 2496685 h 2522085"/>
              <a:gd name="connsiteX13-6011" fmla="*/ 579392 w 2450561"/>
              <a:gd name="connsiteY13-6012" fmla="*/ 1083682 h 2522085"/>
              <a:gd name="connsiteX14-6013" fmla="*/ 553993 w 2450561"/>
              <a:gd name="connsiteY14-6014" fmla="*/ 1058332 h 2522085"/>
              <a:gd name="connsiteX15-6015" fmla="*/ 3549 w 2450561"/>
              <a:gd name="connsiteY15-6016" fmla="*/ 1058332 h 2522085"/>
              <a:gd name="connsiteX16-6017" fmla="*/ 2988 w 2450561"/>
              <a:gd name="connsiteY16-6018" fmla="*/ 1033119 h 2522085"/>
              <a:gd name="connsiteX0-6019" fmla="*/ 2988 w 2450561"/>
              <a:gd name="connsiteY0-6020" fmla="*/ 1033119 h 2522085"/>
              <a:gd name="connsiteX1-6021" fmla="*/ 14553 w 2450561"/>
              <a:gd name="connsiteY1-6022" fmla="*/ 990852 h 2522085"/>
              <a:gd name="connsiteX2-6023" fmla="*/ 1201583 w 2450561"/>
              <a:gd name="connsiteY2-6024" fmla="*/ 9117 h 2522085"/>
              <a:gd name="connsiteX3-6025" fmla="*/ 1250106 w 2450561"/>
              <a:gd name="connsiteY3-6026" fmla="*/ 9153 h 2522085"/>
              <a:gd name="connsiteX4-6027" fmla="*/ 2437136 w 2450561"/>
              <a:gd name="connsiteY4-6028" fmla="*/ 990888 h 2522085"/>
              <a:gd name="connsiteX5-6029" fmla="*/ 2448653 w 2450561"/>
              <a:gd name="connsiteY5-6030" fmla="*/ 1033131 h 2522085"/>
              <a:gd name="connsiteX6-6031" fmla="*/ 2412804 w 2450561"/>
              <a:gd name="connsiteY6-6032" fmla="*/ 1058331 h 2522085"/>
              <a:gd name="connsiteX7-6033" fmla="*/ 1910353 w 2450561"/>
              <a:gd name="connsiteY7-6034" fmla="*/ 1058331 h 2522085"/>
              <a:gd name="connsiteX8-6035" fmla="*/ 1872254 w 2450561"/>
              <a:gd name="connsiteY8-6036" fmla="*/ 1096430 h 2522085"/>
              <a:gd name="connsiteX9-6037" fmla="*/ 1872254 w 2450561"/>
              <a:gd name="connsiteY9-6038" fmla="*/ 2484033 h 2522085"/>
              <a:gd name="connsiteX10-6039" fmla="*/ 1846852 w 2450561"/>
              <a:gd name="connsiteY10-6040" fmla="*/ 2522085 h 2522085"/>
              <a:gd name="connsiteX11-6041" fmla="*/ 604792 w 2450561"/>
              <a:gd name="connsiteY11-6042" fmla="*/ 2522085 h 2522085"/>
              <a:gd name="connsiteX12-6043" fmla="*/ 579392 w 2450561"/>
              <a:gd name="connsiteY12-6044" fmla="*/ 2496685 h 2522085"/>
              <a:gd name="connsiteX13-6045" fmla="*/ 579392 w 2450561"/>
              <a:gd name="connsiteY13-6046" fmla="*/ 1083682 h 2522085"/>
              <a:gd name="connsiteX14-6047" fmla="*/ 553993 w 2450561"/>
              <a:gd name="connsiteY14-6048" fmla="*/ 1058332 h 2522085"/>
              <a:gd name="connsiteX15-6049" fmla="*/ 3549 w 2450561"/>
              <a:gd name="connsiteY15-6050" fmla="*/ 1058332 h 2522085"/>
              <a:gd name="connsiteX16-6051" fmla="*/ 2988 w 2450561"/>
              <a:gd name="connsiteY16-6052" fmla="*/ 1033119 h 2522085"/>
              <a:gd name="connsiteX0-6053" fmla="*/ 2988 w 2450561"/>
              <a:gd name="connsiteY0-6054" fmla="*/ 1033119 h 2522085"/>
              <a:gd name="connsiteX1-6055" fmla="*/ 14553 w 2450561"/>
              <a:gd name="connsiteY1-6056" fmla="*/ 990852 h 2522085"/>
              <a:gd name="connsiteX2-6057" fmla="*/ 1201583 w 2450561"/>
              <a:gd name="connsiteY2-6058" fmla="*/ 9117 h 2522085"/>
              <a:gd name="connsiteX3-6059" fmla="*/ 1250106 w 2450561"/>
              <a:gd name="connsiteY3-6060" fmla="*/ 9153 h 2522085"/>
              <a:gd name="connsiteX4-6061" fmla="*/ 2437136 w 2450561"/>
              <a:gd name="connsiteY4-6062" fmla="*/ 990888 h 2522085"/>
              <a:gd name="connsiteX5-6063" fmla="*/ 2448653 w 2450561"/>
              <a:gd name="connsiteY5-6064" fmla="*/ 1033131 h 2522085"/>
              <a:gd name="connsiteX6-6065" fmla="*/ 2412804 w 2450561"/>
              <a:gd name="connsiteY6-6066" fmla="*/ 1058331 h 2522085"/>
              <a:gd name="connsiteX7-6067" fmla="*/ 1910353 w 2450561"/>
              <a:gd name="connsiteY7-6068" fmla="*/ 1058331 h 2522085"/>
              <a:gd name="connsiteX8-6069" fmla="*/ 1872254 w 2450561"/>
              <a:gd name="connsiteY8-6070" fmla="*/ 1096430 h 2522085"/>
              <a:gd name="connsiteX9-6071" fmla="*/ 1872254 w 2450561"/>
              <a:gd name="connsiteY9-6072" fmla="*/ 2484033 h 2522085"/>
              <a:gd name="connsiteX10-6073" fmla="*/ 1834154 w 2450561"/>
              <a:gd name="connsiteY10-6074" fmla="*/ 2522084 h 2522085"/>
              <a:gd name="connsiteX11-6075" fmla="*/ 604792 w 2450561"/>
              <a:gd name="connsiteY11-6076" fmla="*/ 2522085 h 2522085"/>
              <a:gd name="connsiteX12-6077" fmla="*/ 579392 w 2450561"/>
              <a:gd name="connsiteY12-6078" fmla="*/ 2496685 h 2522085"/>
              <a:gd name="connsiteX13-6079" fmla="*/ 579392 w 2450561"/>
              <a:gd name="connsiteY13-6080" fmla="*/ 1083682 h 2522085"/>
              <a:gd name="connsiteX14-6081" fmla="*/ 553993 w 2450561"/>
              <a:gd name="connsiteY14-6082" fmla="*/ 1058332 h 2522085"/>
              <a:gd name="connsiteX15-6083" fmla="*/ 3549 w 2450561"/>
              <a:gd name="connsiteY15-6084" fmla="*/ 1058332 h 2522085"/>
              <a:gd name="connsiteX16-6085" fmla="*/ 2988 w 2450561"/>
              <a:gd name="connsiteY16-6086" fmla="*/ 1033119 h 2522085"/>
              <a:gd name="connsiteX0-6087" fmla="*/ 2988 w 2450561"/>
              <a:gd name="connsiteY0-6088" fmla="*/ 1033119 h 2522085"/>
              <a:gd name="connsiteX1-6089" fmla="*/ 14553 w 2450561"/>
              <a:gd name="connsiteY1-6090" fmla="*/ 990852 h 2522085"/>
              <a:gd name="connsiteX2-6091" fmla="*/ 1201583 w 2450561"/>
              <a:gd name="connsiteY2-6092" fmla="*/ 9117 h 2522085"/>
              <a:gd name="connsiteX3-6093" fmla="*/ 1250106 w 2450561"/>
              <a:gd name="connsiteY3-6094" fmla="*/ 9153 h 2522085"/>
              <a:gd name="connsiteX4-6095" fmla="*/ 2437136 w 2450561"/>
              <a:gd name="connsiteY4-6096" fmla="*/ 990888 h 2522085"/>
              <a:gd name="connsiteX5-6097" fmla="*/ 2448653 w 2450561"/>
              <a:gd name="connsiteY5-6098" fmla="*/ 1033131 h 2522085"/>
              <a:gd name="connsiteX6-6099" fmla="*/ 2412804 w 2450561"/>
              <a:gd name="connsiteY6-6100" fmla="*/ 1058331 h 2522085"/>
              <a:gd name="connsiteX7-6101" fmla="*/ 1910353 w 2450561"/>
              <a:gd name="connsiteY7-6102" fmla="*/ 1058331 h 2522085"/>
              <a:gd name="connsiteX8-6103" fmla="*/ 1872254 w 2450561"/>
              <a:gd name="connsiteY8-6104" fmla="*/ 1096430 h 2522085"/>
              <a:gd name="connsiteX9-6105" fmla="*/ 1872254 w 2450561"/>
              <a:gd name="connsiteY9-6106" fmla="*/ 2484033 h 2522085"/>
              <a:gd name="connsiteX10-6107" fmla="*/ 1834154 w 2450561"/>
              <a:gd name="connsiteY10-6108" fmla="*/ 2522084 h 2522085"/>
              <a:gd name="connsiteX11-6109" fmla="*/ 604792 w 2450561"/>
              <a:gd name="connsiteY11-6110" fmla="*/ 2522085 h 2522085"/>
              <a:gd name="connsiteX12-6111" fmla="*/ 579392 w 2450561"/>
              <a:gd name="connsiteY12-6112" fmla="*/ 2496685 h 2522085"/>
              <a:gd name="connsiteX13-6113" fmla="*/ 579392 w 2450561"/>
              <a:gd name="connsiteY13-6114" fmla="*/ 1083682 h 2522085"/>
              <a:gd name="connsiteX14-6115" fmla="*/ 553993 w 2450561"/>
              <a:gd name="connsiteY14-6116" fmla="*/ 1058332 h 2522085"/>
              <a:gd name="connsiteX15-6117" fmla="*/ 3549 w 2450561"/>
              <a:gd name="connsiteY15-6118" fmla="*/ 1058332 h 2522085"/>
              <a:gd name="connsiteX16-6119" fmla="*/ 2988 w 2450561"/>
              <a:gd name="connsiteY16-6120" fmla="*/ 1033119 h 2522085"/>
              <a:gd name="connsiteX0-6121" fmla="*/ 2988 w 2450561"/>
              <a:gd name="connsiteY0-6122" fmla="*/ 1033119 h 2522085"/>
              <a:gd name="connsiteX1-6123" fmla="*/ 14553 w 2450561"/>
              <a:gd name="connsiteY1-6124" fmla="*/ 990852 h 2522085"/>
              <a:gd name="connsiteX2-6125" fmla="*/ 1201583 w 2450561"/>
              <a:gd name="connsiteY2-6126" fmla="*/ 9117 h 2522085"/>
              <a:gd name="connsiteX3-6127" fmla="*/ 1250106 w 2450561"/>
              <a:gd name="connsiteY3-6128" fmla="*/ 9153 h 2522085"/>
              <a:gd name="connsiteX4-6129" fmla="*/ 2437136 w 2450561"/>
              <a:gd name="connsiteY4-6130" fmla="*/ 990888 h 2522085"/>
              <a:gd name="connsiteX5-6131" fmla="*/ 2448653 w 2450561"/>
              <a:gd name="connsiteY5-6132" fmla="*/ 1033131 h 2522085"/>
              <a:gd name="connsiteX6-6133" fmla="*/ 2412804 w 2450561"/>
              <a:gd name="connsiteY6-6134" fmla="*/ 1058331 h 2522085"/>
              <a:gd name="connsiteX7-6135" fmla="*/ 1910353 w 2450561"/>
              <a:gd name="connsiteY7-6136" fmla="*/ 1058331 h 2522085"/>
              <a:gd name="connsiteX8-6137" fmla="*/ 1872254 w 2450561"/>
              <a:gd name="connsiteY8-6138" fmla="*/ 1096430 h 2522085"/>
              <a:gd name="connsiteX9-6139" fmla="*/ 1872254 w 2450561"/>
              <a:gd name="connsiteY9-6140" fmla="*/ 2484033 h 2522085"/>
              <a:gd name="connsiteX10-6141" fmla="*/ 1834154 w 2450561"/>
              <a:gd name="connsiteY10-6142" fmla="*/ 2522084 h 2522085"/>
              <a:gd name="connsiteX11-6143" fmla="*/ 604792 w 2450561"/>
              <a:gd name="connsiteY11-6144" fmla="*/ 2522085 h 2522085"/>
              <a:gd name="connsiteX12-6145" fmla="*/ 579392 w 2450561"/>
              <a:gd name="connsiteY12-6146" fmla="*/ 2496685 h 2522085"/>
              <a:gd name="connsiteX13-6147" fmla="*/ 579392 w 2450561"/>
              <a:gd name="connsiteY13-6148" fmla="*/ 1083682 h 2522085"/>
              <a:gd name="connsiteX14-6149" fmla="*/ 553993 w 2450561"/>
              <a:gd name="connsiteY14-6150" fmla="*/ 1058332 h 2522085"/>
              <a:gd name="connsiteX15-6151" fmla="*/ 3549 w 2450561"/>
              <a:gd name="connsiteY15-6152" fmla="*/ 1058332 h 2522085"/>
              <a:gd name="connsiteX16-6153" fmla="*/ 2988 w 2450561"/>
              <a:gd name="connsiteY16-6154" fmla="*/ 1033119 h 2522085"/>
              <a:gd name="connsiteX0-6155" fmla="*/ 2988 w 2450561"/>
              <a:gd name="connsiteY0-6156" fmla="*/ 1033119 h 2522084"/>
              <a:gd name="connsiteX1-6157" fmla="*/ 14553 w 2450561"/>
              <a:gd name="connsiteY1-6158" fmla="*/ 990852 h 2522084"/>
              <a:gd name="connsiteX2-6159" fmla="*/ 1201583 w 2450561"/>
              <a:gd name="connsiteY2-6160" fmla="*/ 9117 h 2522084"/>
              <a:gd name="connsiteX3-6161" fmla="*/ 1250106 w 2450561"/>
              <a:gd name="connsiteY3-6162" fmla="*/ 9153 h 2522084"/>
              <a:gd name="connsiteX4-6163" fmla="*/ 2437136 w 2450561"/>
              <a:gd name="connsiteY4-6164" fmla="*/ 990888 h 2522084"/>
              <a:gd name="connsiteX5-6165" fmla="*/ 2448653 w 2450561"/>
              <a:gd name="connsiteY5-6166" fmla="*/ 1033131 h 2522084"/>
              <a:gd name="connsiteX6-6167" fmla="*/ 2412804 w 2450561"/>
              <a:gd name="connsiteY6-6168" fmla="*/ 1058331 h 2522084"/>
              <a:gd name="connsiteX7-6169" fmla="*/ 1910353 w 2450561"/>
              <a:gd name="connsiteY7-6170" fmla="*/ 1058331 h 2522084"/>
              <a:gd name="connsiteX8-6171" fmla="*/ 1872254 w 2450561"/>
              <a:gd name="connsiteY8-6172" fmla="*/ 1096430 h 2522084"/>
              <a:gd name="connsiteX9-6173" fmla="*/ 1872254 w 2450561"/>
              <a:gd name="connsiteY9-6174" fmla="*/ 2484033 h 2522084"/>
              <a:gd name="connsiteX10-6175" fmla="*/ 1834154 w 2450561"/>
              <a:gd name="connsiteY10-6176" fmla="*/ 2522084 h 2522084"/>
              <a:gd name="connsiteX11-6177" fmla="*/ 617494 w 2450561"/>
              <a:gd name="connsiteY11-6178" fmla="*/ 2522084 h 2522084"/>
              <a:gd name="connsiteX12-6179" fmla="*/ 579392 w 2450561"/>
              <a:gd name="connsiteY12-6180" fmla="*/ 2496685 h 2522084"/>
              <a:gd name="connsiteX13-6181" fmla="*/ 579392 w 2450561"/>
              <a:gd name="connsiteY13-6182" fmla="*/ 1083682 h 2522084"/>
              <a:gd name="connsiteX14-6183" fmla="*/ 553993 w 2450561"/>
              <a:gd name="connsiteY14-6184" fmla="*/ 1058332 h 2522084"/>
              <a:gd name="connsiteX15-6185" fmla="*/ 3549 w 2450561"/>
              <a:gd name="connsiteY15-6186" fmla="*/ 1058332 h 2522084"/>
              <a:gd name="connsiteX16-6187" fmla="*/ 2988 w 2450561"/>
              <a:gd name="connsiteY16-6188" fmla="*/ 1033119 h 2522084"/>
              <a:gd name="connsiteX0-6189" fmla="*/ 2988 w 2450561"/>
              <a:gd name="connsiteY0-6190" fmla="*/ 1033119 h 2522084"/>
              <a:gd name="connsiteX1-6191" fmla="*/ 14553 w 2450561"/>
              <a:gd name="connsiteY1-6192" fmla="*/ 990852 h 2522084"/>
              <a:gd name="connsiteX2-6193" fmla="*/ 1201583 w 2450561"/>
              <a:gd name="connsiteY2-6194" fmla="*/ 9117 h 2522084"/>
              <a:gd name="connsiteX3-6195" fmla="*/ 1250106 w 2450561"/>
              <a:gd name="connsiteY3-6196" fmla="*/ 9153 h 2522084"/>
              <a:gd name="connsiteX4-6197" fmla="*/ 2437136 w 2450561"/>
              <a:gd name="connsiteY4-6198" fmla="*/ 990888 h 2522084"/>
              <a:gd name="connsiteX5-6199" fmla="*/ 2448653 w 2450561"/>
              <a:gd name="connsiteY5-6200" fmla="*/ 1033131 h 2522084"/>
              <a:gd name="connsiteX6-6201" fmla="*/ 2412804 w 2450561"/>
              <a:gd name="connsiteY6-6202" fmla="*/ 1058331 h 2522084"/>
              <a:gd name="connsiteX7-6203" fmla="*/ 1910353 w 2450561"/>
              <a:gd name="connsiteY7-6204" fmla="*/ 1058331 h 2522084"/>
              <a:gd name="connsiteX8-6205" fmla="*/ 1872254 w 2450561"/>
              <a:gd name="connsiteY8-6206" fmla="*/ 1096430 h 2522084"/>
              <a:gd name="connsiteX9-6207" fmla="*/ 1872254 w 2450561"/>
              <a:gd name="connsiteY9-6208" fmla="*/ 2484033 h 2522084"/>
              <a:gd name="connsiteX10-6209" fmla="*/ 1834154 w 2450561"/>
              <a:gd name="connsiteY10-6210" fmla="*/ 2522084 h 2522084"/>
              <a:gd name="connsiteX11-6211" fmla="*/ 617494 w 2450561"/>
              <a:gd name="connsiteY11-6212" fmla="*/ 2522084 h 2522084"/>
              <a:gd name="connsiteX12-6213" fmla="*/ 579392 w 2450561"/>
              <a:gd name="connsiteY12-6214" fmla="*/ 2496685 h 2522084"/>
              <a:gd name="connsiteX13-6215" fmla="*/ 579392 w 2450561"/>
              <a:gd name="connsiteY13-6216" fmla="*/ 1083682 h 2522084"/>
              <a:gd name="connsiteX14-6217" fmla="*/ 553993 w 2450561"/>
              <a:gd name="connsiteY14-6218" fmla="*/ 1058332 h 2522084"/>
              <a:gd name="connsiteX15-6219" fmla="*/ 3549 w 2450561"/>
              <a:gd name="connsiteY15-6220" fmla="*/ 1058332 h 2522084"/>
              <a:gd name="connsiteX16-6221" fmla="*/ 2988 w 2450561"/>
              <a:gd name="connsiteY16-6222" fmla="*/ 1033119 h 2522084"/>
              <a:gd name="connsiteX0-6223" fmla="*/ 2988 w 2450561"/>
              <a:gd name="connsiteY0-6224" fmla="*/ 1033119 h 2522084"/>
              <a:gd name="connsiteX1-6225" fmla="*/ 14553 w 2450561"/>
              <a:gd name="connsiteY1-6226" fmla="*/ 990852 h 2522084"/>
              <a:gd name="connsiteX2-6227" fmla="*/ 1201583 w 2450561"/>
              <a:gd name="connsiteY2-6228" fmla="*/ 9117 h 2522084"/>
              <a:gd name="connsiteX3-6229" fmla="*/ 1250106 w 2450561"/>
              <a:gd name="connsiteY3-6230" fmla="*/ 9153 h 2522084"/>
              <a:gd name="connsiteX4-6231" fmla="*/ 2437136 w 2450561"/>
              <a:gd name="connsiteY4-6232" fmla="*/ 990888 h 2522084"/>
              <a:gd name="connsiteX5-6233" fmla="*/ 2448653 w 2450561"/>
              <a:gd name="connsiteY5-6234" fmla="*/ 1033131 h 2522084"/>
              <a:gd name="connsiteX6-6235" fmla="*/ 2412804 w 2450561"/>
              <a:gd name="connsiteY6-6236" fmla="*/ 1058331 h 2522084"/>
              <a:gd name="connsiteX7-6237" fmla="*/ 1910353 w 2450561"/>
              <a:gd name="connsiteY7-6238" fmla="*/ 1058331 h 2522084"/>
              <a:gd name="connsiteX8-6239" fmla="*/ 1872254 w 2450561"/>
              <a:gd name="connsiteY8-6240" fmla="*/ 1096430 h 2522084"/>
              <a:gd name="connsiteX9-6241" fmla="*/ 1872254 w 2450561"/>
              <a:gd name="connsiteY9-6242" fmla="*/ 2484033 h 2522084"/>
              <a:gd name="connsiteX10-6243" fmla="*/ 1834154 w 2450561"/>
              <a:gd name="connsiteY10-6244" fmla="*/ 2522084 h 2522084"/>
              <a:gd name="connsiteX11-6245" fmla="*/ 617494 w 2450561"/>
              <a:gd name="connsiteY11-6246" fmla="*/ 2522084 h 2522084"/>
              <a:gd name="connsiteX12-6247" fmla="*/ 579392 w 2450561"/>
              <a:gd name="connsiteY12-6248" fmla="*/ 2496685 h 2522084"/>
              <a:gd name="connsiteX13-6249" fmla="*/ 579392 w 2450561"/>
              <a:gd name="connsiteY13-6250" fmla="*/ 1083682 h 2522084"/>
              <a:gd name="connsiteX14-6251" fmla="*/ 553993 w 2450561"/>
              <a:gd name="connsiteY14-6252" fmla="*/ 1058332 h 2522084"/>
              <a:gd name="connsiteX15-6253" fmla="*/ 3549 w 2450561"/>
              <a:gd name="connsiteY15-6254" fmla="*/ 1058332 h 2522084"/>
              <a:gd name="connsiteX16-6255" fmla="*/ 2988 w 2450561"/>
              <a:gd name="connsiteY16-6256" fmla="*/ 1033119 h 2522084"/>
              <a:gd name="connsiteX0-6257" fmla="*/ 2988 w 2450561"/>
              <a:gd name="connsiteY0-6258" fmla="*/ 1033119 h 2522084"/>
              <a:gd name="connsiteX1-6259" fmla="*/ 14553 w 2450561"/>
              <a:gd name="connsiteY1-6260" fmla="*/ 990852 h 2522084"/>
              <a:gd name="connsiteX2-6261" fmla="*/ 1201583 w 2450561"/>
              <a:gd name="connsiteY2-6262" fmla="*/ 9117 h 2522084"/>
              <a:gd name="connsiteX3-6263" fmla="*/ 1250106 w 2450561"/>
              <a:gd name="connsiteY3-6264" fmla="*/ 9153 h 2522084"/>
              <a:gd name="connsiteX4-6265" fmla="*/ 2437136 w 2450561"/>
              <a:gd name="connsiteY4-6266" fmla="*/ 990888 h 2522084"/>
              <a:gd name="connsiteX5-6267" fmla="*/ 2448653 w 2450561"/>
              <a:gd name="connsiteY5-6268" fmla="*/ 1033131 h 2522084"/>
              <a:gd name="connsiteX6-6269" fmla="*/ 2412804 w 2450561"/>
              <a:gd name="connsiteY6-6270" fmla="*/ 1058331 h 2522084"/>
              <a:gd name="connsiteX7-6271" fmla="*/ 1910353 w 2450561"/>
              <a:gd name="connsiteY7-6272" fmla="*/ 1058331 h 2522084"/>
              <a:gd name="connsiteX8-6273" fmla="*/ 1872254 w 2450561"/>
              <a:gd name="connsiteY8-6274" fmla="*/ 1096430 h 2522084"/>
              <a:gd name="connsiteX9-6275" fmla="*/ 1872254 w 2450561"/>
              <a:gd name="connsiteY9-6276" fmla="*/ 2484033 h 2522084"/>
              <a:gd name="connsiteX10-6277" fmla="*/ 1834154 w 2450561"/>
              <a:gd name="connsiteY10-6278" fmla="*/ 2522084 h 2522084"/>
              <a:gd name="connsiteX11-6279" fmla="*/ 617494 w 2450561"/>
              <a:gd name="connsiteY11-6280" fmla="*/ 2522084 h 2522084"/>
              <a:gd name="connsiteX12-6281" fmla="*/ 579394 w 2450561"/>
              <a:gd name="connsiteY12-6282" fmla="*/ 2483984 h 2522084"/>
              <a:gd name="connsiteX13-6283" fmla="*/ 579392 w 2450561"/>
              <a:gd name="connsiteY13-6284" fmla="*/ 1083682 h 2522084"/>
              <a:gd name="connsiteX14-6285" fmla="*/ 553993 w 2450561"/>
              <a:gd name="connsiteY14-6286" fmla="*/ 1058332 h 2522084"/>
              <a:gd name="connsiteX15-6287" fmla="*/ 3549 w 2450561"/>
              <a:gd name="connsiteY15-6288" fmla="*/ 1058332 h 2522084"/>
              <a:gd name="connsiteX16-6289" fmla="*/ 2988 w 2450561"/>
              <a:gd name="connsiteY16-6290" fmla="*/ 1033119 h 2522084"/>
              <a:gd name="connsiteX0-6291" fmla="*/ 2988 w 2450561"/>
              <a:gd name="connsiteY0-6292" fmla="*/ 1033119 h 2522084"/>
              <a:gd name="connsiteX1-6293" fmla="*/ 14553 w 2450561"/>
              <a:gd name="connsiteY1-6294" fmla="*/ 990852 h 2522084"/>
              <a:gd name="connsiteX2-6295" fmla="*/ 1201583 w 2450561"/>
              <a:gd name="connsiteY2-6296" fmla="*/ 9117 h 2522084"/>
              <a:gd name="connsiteX3-6297" fmla="*/ 1250106 w 2450561"/>
              <a:gd name="connsiteY3-6298" fmla="*/ 9153 h 2522084"/>
              <a:gd name="connsiteX4-6299" fmla="*/ 2437136 w 2450561"/>
              <a:gd name="connsiteY4-6300" fmla="*/ 990888 h 2522084"/>
              <a:gd name="connsiteX5-6301" fmla="*/ 2448653 w 2450561"/>
              <a:gd name="connsiteY5-6302" fmla="*/ 1033131 h 2522084"/>
              <a:gd name="connsiteX6-6303" fmla="*/ 2412804 w 2450561"/>
              <a:gd name="connsiteY6-6304" fmla="*/ 1058331 h 2522084"/>
              <a:gd name="connsiteX7-6305" fmla="*/ 1910353 w 2450561"/>
              <a:gd name="connsiteY7-6306" fmla="*/ 1058331 h 2522084"/>
              <a:gd name="connsiteX8-6307" fmla="*/ 1872254 w 2450561"/>
              <a:gd name="connsiteY8-6308" fmla="*/ 1096430 h 2522084"/>
              <a:gd name="connsiteX9-6309" fmla="*/ 1872254 w 2450561"/>
              <a:gd name="connsiteY9-6310" fmla="*/ 2484033 h 2522084"/>
              <a:gd name="connsiteX10-6311" fmla="*/ 1834154 w 2450561"/>
              <a:gd name="connsiteY10-6312" fmla="*/ 2522084 h 2522084"/>
              <a:gd name="connsiteX11-6313" fmla="*/ 617494 w 2450561"/>
              <a:gd name="connsiteY11-6314" fmla="*/ 2522084 h 2522084"/>
              <a:gd name="connsiteX12-6315" fmla="*/ 579394 w 2450561"/>
              <a:gd name="connsiteY12-6316" fmla="*/ 2483984 h 2522084"/>
              <a:gd name="connsiteX13-6317" fmla="*/ 579392 w 2450561"/>
              <a:gd name="connsiteY13-6318" fmla="*/ 1083682 h 2522084"/>
              <a:gd name="connsiteX14-6319" fmla="*/ 553993 w 2450561"/>
              <a:gd name="connsiteY14-6320" fmla="*/ 1058332 h 2522084"/>
              <a:gd name="connsiteX15-6321" fmla="*/ 3549 w 2450561"/>
              <a:gd name="connsiteY15-6322" fmla="*/ 1058332 h 2522084"/>
              <a:gd name="connsiteX16-6323" fmla="*/ 2988 w 2450561"/>
              <a:gd name="connsiteY16-6324" fmla="*/ 1033119 h 2522084"/>
              <a:gd name="connsiteX0-6325" fmla="*/ 2988 w 2450561"/>
              <a:gd name="connsiteY0-6326" fmla="*/ 1033119 h 2522084"/>
              <a:gd name="connsiteX1-6327" fmla="*/ 14553 w 2450561"/>
              <a:gd name="connsiteY1-6328" fmla="*/ 990852 h 2522084"/>
              <a:gd name="connsiteX2-6329" fmla="*/ 1201583 w 2450561"/>
              <a:gd name="connsiteY2-6330" fmla="*/ 9117 h 2522084"/>
              <a:gd name="connsiteX3-6331" fmla="*/ 1250106 w 2450561"/>
              <a:gd name="connsiteY3-6332" fmla="*/ 9153 h 2522084"/>
              <a:gd name="connsiteX4-6333" fmla="*/ 2437136 w 2450561"/>
              <a:gd name="connsiteY4-6334" fmla="*/ 990888 h 2522084"/>
              <a:gd name="connsiteX5-6335" fmla="*/ 2448653 w 2450561"/>
              <a:gd name="connsiteY5-6336" fmla="*/ 1033131 h 2522084"/>
              <a:gd name="connsiteX6-6337" fmla="*/ 2412804 w 2450561"/>
              <a:gd name="connsiteY6-6338" fmla="*/ 1058331 h 2522084"/>
              <a:gd name="connsiteX7-6339" fmla="*/ 1910353 w 2450561"/>
              <a:gd name="connsiteY7-6340" fmla="*/ 1058331 h 2522084"/>
              <a:gd name="connsiteX8-6341" fmla="*/ 1872254 w 2450561"/>
              <a:gd name="connsiteY8-6342" fmla="*/ 1096430 h 2522084"/>
              <a:gd name="connsiteX9-6343" fmla="*/ 1872254 w 2450561"/>
              <a:gd name="connsiteY9-6344" fmla="*/ 2484033 h 2522084"/>
              <a:gd name="connsiteX10-6345" fmla="*/ 1834154 w 2450561"/>
              <a:gd name="connsiteY10-6346" fmla="*/ 2522084 h 2522084"/>
              <a:gd name="connsiteX11-6347" fmla="*/ 617494 w 2450561"/>
              <a:gd name="connsiteY11-6348" fmla="*/ 2522084 h 2522084"/>
              <a:gd name="connsiteX12-6349" fmla="*/ 579394 w 2450561"/>
              <a:gd name="connsiteY12-6350" fmla="*/ 2483984 h 2522084"/>
              <a:gd name="connsiteX13-6351" fmla="*/ 579392 w 2450561"/>
              <a:gd name="connsiteY13-6352" fmla="*/ 1083682 h 2522084"/>
              <a:gd name="connsiteX14-6353" fmla="*/ 553993 w 2450561"/>
              <a:gd name="connsiteY14-6354" fmla="*/ 1058332 h 2522084"/>
              <a:gd name="connsiteX15-6355" fmla="*/ 3549 w 2450561"/>
              <a:gd name="connsiteY15-6356" fmla="*/ 1058332 h 2522084"/>
              <a:gd name="connsiteX16-6357" fmla="*/ 2988 w 2450561"/>
              <a:gd name="connsiteY16-6358" fmla="*/ 1033119 h 2522084"/>
              <a:gd name="connsiteX0-6359" fmla="*/ 2988 w 2450561"/>
              <a:gd name="connsiteY0-6360" fmla="*/ 1033119 h 2522084"/>
              <a:gd name="connsiteX1-6361" fmla="*/ 14553 w 2450561"/>
              <a:gd name="connsiteY1-6362" fmla="*/ 990852 h 2522084"/>
              <a:gd name="connsiteX2-6363" fmla="*/ 1201583 w 2450561"/>
              <a:gd name="connsiteY2-6364" fmla="*/ 9117 h 2522084"/>
              <a:gd name="connsiteX3-6365" fmla="*/ 1250106 w 2450561"/>
              <a:gd name="connsiteY3-6366" fmla="*/ 9153 h 2522084"/>
              <a:gd name="connsiteX4-6367" fmla="*/ 2437136 w 2450561"/>
              <a:gd name="connsiteY4-6368" fmla="*/ 990888 h 2522084"/>
              <a:gd name="connsiteX5-6369" fmla="*/ 2448653 w 2450561"/>
              <a:gd name="connsiteY5-6370" fmla="*/ 1033131 h 2522084"/>
              <a:gd name="connsiteX6-6371" fmla="*/ 2412804 w 2450561"/>
              <a:gd name="connsiteY6-6372" fmla="*/ 1058331 h 2522084"/>
              <a:gd name="connsiteX7-6373" fmla="*/ 1910353 w 2450561"/>
              <a:gd name="connsiteY7-6374" fmla="*/ 1058331 h 2522084"/>
              <a:gd name="connsiteX8-6375" fmla="*/ 1872254 w 2450561"/>
              <a:gd name="connsiteY8-6376" fmla="*/ 1096430 h 2522084"/>
              <a:gd name="connsiteX9-6377" fmla="*/ 1872254 w 2450561"/>
              <a:gd name="connsiteY9-6378" fmla="*/ 2484033 h 2522084"/>
              <a:gd name="connsiteX10-6379" fmla="*/ 1834154 w 2450561"/>
              <a:gd name="connsiteY10-6380" fmla="*/ 2522084 h 2522084"/>
              <a:gd name="connsiteX11-6381" fmla="*/ 617494 w 2450561"/>
              <a:gd name="connsiteY11-6382" fmla="*/ 2522084 h 2522084"/>
              <a:gd name="connsiteX12-6383" fmla="*/ 579394 w 2450561"/>
              <a:gd name="connsiteY12-6384" fmla="*/ 2483984 h 2522084"/>
              <a:gd name="connsiteX13-6385" fmla="*/ 579394 w 2450561"/>
              <a:gd name="connsiteY13-6386" fmla="*/ 1096381 h 2522084"/>
              <a:gd name="connsiteX14-6387" fmla="*/ 553993 w 2450561"/>
              <a:gd name="connsiteY14-6388" fmla="*/ 1058332 h 2522084"/>
              <a:gd name="connsiteX15-6389" fmla="*/ 3549 w 2450561"/>
              <a:gd name="connsiteY15-6390" fmla="*/ 1058332 h 2522084"/>
              <a:gd name="connsiteX16-6391" fmla="*/ 2988 w 2450561"/>
              <a:gd name="connsiteY16-6392" fmla="*/ 1033119 h 2522084"/>
              <a:gd name="connsiteX0-6393" fmla="*/ 2988 w 2450561"/>
              <a:gd name="connsiteY0-6394" fmla="*/ 1033119 h 2522084"/>
              <a:gd name="connsiteX1-6395" fmla="*/ 14553 w 2450561"/>
              <a:gd name="connsiteY1-6396" fmla="*/ 990852 h 2522084"/>
              <a:gd name="connsiteX2-6397" fmla="*/ 1201583 w 2450561"/>
              <a:gd name="connsiteY2-6398" fmla="*/ 9117 h 2522084"/>
              <a:gd name="connsiteX3-6399" fmla="*/ 1250106 w 2450561"/>
              <a:gd name="connsiteY3-6400" fmla="*/ 9153 h 2522084"/>
              <a:gd name="connsiteX4-6401" fmla="*/ 2437136 w 2450561"/>
              <a:gd name="connsiteY4-6402" fmla="*/ 990888 h 2522084"/>
              <a:gd name="connsiteX5-6403" fmla="*/ 2448653 w 2450561"/>
              <a:gd name="connsiteY5-6404" fmla="*/ 1033131 h 2522084"/>
              <a:gd name="connsiteX6-6405" fmla="*/ 2412804 w 2450561"/>
              <a:gd name="connsiteY6-6406" fmla="*/ 1058331 h 2522084"/>
              <a:gd name="connsiteX7-6407" fmla="*/ 1910353 w 2450561"/>
              <a:gd name="connsiteY7-6408" fmla="*/ 1058331 h 2522084"/>
              <a:gd name="connsiteX8-6409" fmla="*/ 1872254 w 2450561"/>
              <a:gd name="connsiteY8-6410" fmla="*/ 1096430 h 2522084"/>
              <a:gd name="connsiteX9-6411" fmla="*/ 1872254 w 2450561"/>
              <a:gd name="connsiteY9-6412" fmla="*/ 2484033 h 2522084"/>
              <a:gd name="connsiteX10-6413" fmla="*/ 1834154 w 2450561"/>
              <a:gd name="connsiteY10-6414" fmla="*/ 2522084 h 2522084"/>
              <a:gd name="connsiteX11-6415" fmla="*/ 617494 w 2450561"/>
              <a:gd name="connsiteY11-6416" fmla="*/ 2522084 h 2522084"/>
              <a:gd name="connsiteX12-6417" fmla="*/ 579394 w 2450561"/>
              <a:gd name="connsiteY12-6418" fmla="*/ 2483984 h 2522084"/>
              <a:gd name="connsiteX13-6419" fmla="*/ 579394 w 2450561"/>
              <a:gd name="connsiteY13-6420" fmla="*/ 1096381 h 2522084"/>
              <a:gd name="connsiteX14-6421" fmla="*/ 553993 w 2450561"/>
              <a:gd name="connsiteY14-6422" fmla="*/ 1058332 h 2522084"/>
              <a:gd name="connsiteX15-6423" fmla="*/ 3549 w 2450561"/>
              <a:gd name="connsiteY15-6424" fmla="*/ 1058332 h 2522084"/>
              <a:gd name="connsiteX16-6425" fmla="*/ 2988 w 2450561"/>
              <a:gd name="connsiteY16-6426" fmla="*/ 1033119 h 2522084"/>
              <a:gd name="connsiteX0-6427" fmla="*/ 2988 w 2450561"/>
              <a:gd name="connsiteY0-6428" fmla="*/ 1033119 h 2522084"/>
              <a:gd name="connsiteX1-6429" fmla="*/ 14553 w 2450561"/>
              <a:gd name="connsiteY1-6430" fmla="*/ 990852 h 2522084"/>
              <a:gd name="connsiteX2-6431" fmla="*/ 1201583 w 2450561"/>
              <a:gd name="connsiteY2-6432" fmla="*/ 9117 h 2522084"/>
              <a:gd name="connsiteX3-6433" fmla="*/ 1250106 w 2450561"/>
              <a:gd name="connsiteY3-6434" fmla="*/ 9153 h 2522084"/>
              <a:gd name="connsiteX4-6435" fmla="*/ 2437136 w 2450561"/>
              <a:gd name="connsiteY4-6436" fmla="*/ 990888 h 2522084"/>
              <a:gd name="connsiteX5-6437" fmla="*/ 2448653 w 2450561"/>
              <a:gd name="connsiteY5-6438" fmla="*/ 1033131 h 2522084"/>
              <a:gd name="connsiteX6-6439" fmla="*/ 2412804 w 2450561"/>
              <a:gd name="connsiteY6-6440" fmla="*/ 1058331 h 2522084"/>
              <a:gd name="connsiteX7-6441" fmla="*/ 1910353 w 2450561"/>
              <a:gd name="connsiteY7-6442" fmla="*/ 1058331 h 2522084"/>
              <a:gd name="connsiteX8-6443" fmla="*/ 1872254 w 2450561"/>
              <a:gd name="connsiteY8-6444" fmla="*/ 1096430 h 2522084"/>
              <a:gd name="connsiteX9-6445" fmla="*/ 1872254 w 2450561"/>
              <a:gd name="connsiteY9-6446" fmla="*/ 2484033 h 2522084"/>
              <a:gd name="connsiteX10-6447" fmla="*/ 1834154 w 2450561"/>
              <a:gd name="connsiteY10-6448" fmla="*/ 2522084 h 2522084"/>
              <a:gd name="connsiteX11-6449" fmla="*/ 617494 w 2450561"/>
              <a:gd name="connsiteY11-6450" fmla="*/ 2522084 h 2522084"/>
              <a:gd name="connsiteX12-6451" fmla="*/ 579394 w 2450561"/>
              <a:gd name="connsiteY12-6452" fmla="*/ 2483984 h 2522084"/>
              <a:gd name="connsiteX13-6453" fmla="*/ 579394 w 2450561"/>
              <a:gd name="connsiteY13-6454" fmla="*/ 1096381 h 2522084"/>
              <a:gd name="connsiteX14-6455" fmla="*/ 553993 w 2450561"/>
              <a:gd name="connsiteY14-6456" fmla="*/ 1058332 h 2522084"/>
              <a:gd name="connsiteX15-6457" fmla="*/ 3549 w 2450561"/>
              <a:gd name="connsiteY15-6458" fmla="*/ 1058332 h 2522084"/>
              <a:gd name="connsiteX16-6459" fmla="*/ 2988 w 2450561"/>
              <a:gd name="connsiteY16-6460" fmla="*/ 1033119 h 2522084"/>
              <a:gd name="connsiteX0-6461" fmla="*/ 2988 w 2450561"/>
              <a:gd name="connsiteY0-6462" fmla="*/ 1033119 h 2522084"/>
              <a:gd name="connsiteX1-6463" fmla="*/ 14553 w 2450561"/>
              <a:gd name="connsiteY1-6464" fmla="*/ 990852 h 2522084"/>
              <a:gd name="connsiteX2-6465" fmla="*/ 1201583 w 2450561"/>
              <a:gd name="connsiteY2-6466" fmla="*/ 9117 h 2522084"/>
              <a:gd name="connsiteX3-6467" fmla="*/ 1250106 w 2450561"/>
              <a:gd name="connsiteY3-6468" fmla="*/ 9153 h 2522084"/>
              <a:gd name="connsiteX4-6469" fmla="*/ 2437136 w 2450561"/>
              <a:gd name="connsiteY4-6470" fmla="*/ 990888 h 2522084"/>
              <a:gd name="connsiteX5-6471" fmla="*/ 2448653 w 2450561"/>
              <a:gd name="connsiteY5-6472" fmla="*/ 1033131 h 2522084"/>
              <a:gd name="connsiteX6-6473" fmla="*/ 2412804 w 2450561"/>
              <a:gd name="connsiteY6-6474" fmla="*/ 1058331 h 2522084"/>
              <a:gd name="connsiteX7-6475" fmla="*/ 1910353 w 2450561"/>
              <a:gd name="connsiteY7-6476" fmla="*/ 1058331 h 2522084"/>
              <a:gd name="connsiteX8-6477" fmla="*/ 1872254 w 2450561"/>
              <a:gd name="connsiteY8-6478" fmla="*/ 1096430 h 2522084"/>
              <a:gd name="connsiteX9-6479" fmla="*/ 1872254 w 2450561"/>
              <a:gd name="connsiteY9-6480" fmla="*/ 2484033 h 2522084"/>
              <a:gd name="connsiteX10-6481" fmla="*/ 1834154 w 2450561"/>
              <a:gd name="connsiteY10-6482" fmla="*/ 2522084 h 2522084"/>
              <a:gd name="connsiteX11-6483" fmla="*/ 617494 w 2450561"/>
              <a:gd name="connsiteY11-6484" fmla="*/ 2522084 h 2522084"/>
              <a:gd name="connsiteX12-6485" fmla="*/ 579394 w 2450561"/>
              <a:gd name="connsiteY12-6486" fmla="*/ 2483984 h 2522084"/>
              <a:gd name="connsiteX13-6487" fmla="*/ 579394 w 2450561"/>
              <a:gd name="connsiteY13-6488" fmla="*/ 1096381 h 2522084"/>
              <a:gd name="connsiteX14-6489" fmla="*/ 541295 w 2450561"/>
              <a:gd name="connsiteY14-6490" fmla="*/ 1058331 h 2522084"/>
              <a:gd name="connsiteX15-6491" fmla="*/ 3549 w 2450561"/>
              <a:gd name="connsiteY15-6492" fmla="*/ 1058332 h 2522084"/>
              <a:gd name="connsiteX16-6493" fmla="*/ 2988 w 2450561"/>
              <a:gd name="connsiteY16-6494" fmla="*/ 1033119 h 2522084"/>
              <a:gd name="connsiteX0-6495" fmla="*/ 2988 w 2450561"/>
              <a:gd name="connsiteY0-6496" fmla="*/ 1033119 h 2522084"/>
              <a:gd name="connsiteX1-6497" fmla="*/ 14553 w 2450561"/>
              <a:gd name="connsiteY1-6498" fmla="*/ 990852 h 2522084"/>
              <a:gd name="connsiteX2-6499" fmla="*/ 1201583 w 2450561"/>
              <a:gd name="connsiteY2-6500" fmla="*/ 9117 h 2522084"/>
              <a:gd name="connsiteX3-6501" fmla="*/ 1250106 w 2450561"/>
              <a:gd name="connsiteY3-6502" fmla="*/ 9153 h 2522084"/>
              <a:gd name="connsiteX4-6503" fmla="*/ 2437136 w 2450561"/>
              <a:gd name="connsiteY4-6504" fmla="*/ 990888 h 2522084"/>
              <a:gd name="connsiteX5-6505" fmla="*/ 2448653 w 2450561"/>
              <a:gd name="connsiteY5-6506" fmla="*/ 1033131 h 2522084"/>
              <a:gd name="connsiteX6-6507" fmla="*/ 2412804 w 2450561"/>
              <a:gd name="connsiteY6-6508" fmla="*/ 1058331 h 2522084"/>
              <a:gd name="connsiteX7-6509" fmla="*/ 1910353 w 2450561"/>
              <a:gd name="connsiteY7-6510" fmla="*/ 1058331 h 2522084"/>
              <a:gd name="connsiteX8-6511" fmla="*/ 1872254 w 2450561"/>
              <a:gd name="connsiteY8-6512" fmla="*/ 1096430 h 2522084"/>
              <a:gd name="connsiteX9-6513" fmla="*/ 1872254 w 2450561"/>
              <a:gd name="connsiteY9-6514" fmla="*/ 2484033 h 2522084"/>
              <a:gd name="connsiteX10-6515" fmla="*/ 1834154 w 2450561"/>
              <a:gd name="connsiteY10-6516" fmla="*/ 2522084 h 2522084"/>
              <a:gd name="connsiteX11-6517" fmla="*/ 617494 w 2450561"/>
              <a:gd name="connsiteY11-6518" fmla="*/ 2522084 h 2522084"/>
              <a:gd name="connsiteX12-6519" fmla="*/ 579394 w 2450561"/>
              <a:gd name="connsiteY12-6520" fmla="*/ 2483984 h 2522084"/>
              <a:gd name="connsiteX13-6521" fmla="*/ 579394 w 2450561"/>
              <a:gd name="connsiteY13-6522" fmla="*/ 1096381 h 2522084"/>
              <a:gd name="connsiteX14-6523" fmla="*/ 541295 w 2450561"/>
              <a:gd name="connsiteY14-6524" fmla="*/ 1058331 h 2522084"/>
              <a:gd name="connsiteX15-6525" fmla="*/ 3549 w 2450561"/>
              <a:gd name="connsiteY15-6526" fmla="*/ 1058332 h 2522084"/>
              <a:gd name="connsiteX16-6527" fmla="*/ 2988 w 2450561"/>
              <a:gd name="connsiteY16-6528" fmla="*/ 1033119 h 2522084"/>
              <a:gd name="connsiteX0-6529" fmla="*/ 2988 w 2450561"/>
              <a:gd name="connsiteY0-6530" fmla="*/ 1033119 h 2522084"/>
              <a:gd name="connsiteX1-6531" fmla="*/ 14553 w 2450561"/>
              <a:gd name="connsiteY1-6532" fmla="*/ 990852 h 2522084"/>
              <a:gd name="connsiteX2-6533" fmla="*/ 1201583 w 2450561"/>
              <a:gd name="connsiteY2-6534" fmla="*/ 9117 h 2522084"/>
              <a:gd name="connsiteX3-6535" fmla="*/ 1250106 w 2450561"/>
              <a:gd name="connsiteY3-6536" fmla="*/ 9153 h 2522084"/>
              <a:gd name="connsiteX4-6537" fmla="*/ 2437136 w 2450561"/>
              <a:gd name="connsiteY4-6538" fmla="*/ 990888 h 2522084"/>
              <a:gd name="connsiteX5-6539" fmla="*/ 2448653 w 2450561"/>
              <a:gd name="connsiteY5-6540" fmla="*/ 1033131 h 2522084"/>
              <a:gd name="connsiteX6-6541" fmla="*/ 2412804 w 2450561"/>
              <a:gd name="connsiteY6-6542" fmla="*/ 1058331 h 2522084"/>
              <a:gd name="connsiteX7-6543" fmla="*/ 1910353 w 2450561"/>
              <a:gd name="connsiteY7-6544" fmla="*/ 1058331 h 2522084"/>
              <a:gd name="connsiteX8-6545" fmla="*/ 1872254 w 2450561"/>
              <a:gd name="connsiteY8-6546" fmla="*/ 1096430 h 2522084"/>
              <a:gd name="connsiteX9-6547" fmla="*/ 1872254 w 2450561"/>
              <a:gd name="connsiteY9-6548" fmla="*/ 2484033 h 2522084"/>
              <a:gd name="connsiteX10-6549" fmla="*/ 1834154 w 2450561"/>
              <a:gd name="connsiteY10-6550" fmla="*/ 2522084 h 2522084"/>
              <a:gd name="connsiteX11-6551" fmla="*/ 617494 w 2450561"/>
              <a:gd name="connsiteY11-6552" fmla="*/ 2522084 h 2522084"/>
              <a:gd name="connsiteX12-6553" fmla="*/ 579394 w 2450561"/>
              <a:gd name="connsiteY12-6554" fmla="*/ 2483984 h 2522084"/>
              <a:gd name="connsiteX13-6555" fmla="*/ 579394 w 2450561"/>
              <a:gd name="connsiteY13-6556" fmla="*/ 1096381 h 2522084"/>
              <a:gd name="connsiteX14-6557" fmla="*/ 541295 w 2450561"/>
              <a:gd name="connsiteY14-6558" fmla="*/ 1058331 h 2522084"/>
              <a:gd name="connsiteX15-6559" fmla="*/ 3549 w 2450561"/>
              <a:gd name="connsiteY15-6560" fmla="*/ 1058332 h 2522084"/>
              <a:gd name="connsiteX16-6561" fmla="*/ 2988 w 2450561"/>
              <a:gd name="connsiteY16-6562" fmla="*/ 1033119 h 2522084"/>
              <a:gd name="connsiteX0-6563" fmla="*/ 1903 w 2449476"/>
              <a:gd name="connsiteY0-6564" fmla="*/ 1033119 h 2522084"/>
              <a:gd name="connsiteX1-6565" fmla="*/ 13468 w 2449476"/>
              <a:gd name="connsiteY1-6566" fmla="*/ 990852 h 2522084"/>
              <a:gd name="connsiteX2-6567" fmla="*/ 1200498 w 2449476"/>
              <a:gd name="connsiteY2-6568" fmla="*/ 9117 h 2522084"/>
              <a:gd name="connsiteX3-6569" fmla="*/ 1249021 w 2449476"/>
              <a:gd name="connsiteY3-6570" fmla="*/ 9153 h 2522084"/>
              <a:gd name="connsiteX4-6571" fmla="*/ 2436051 w 2449476"/>
              <a:gd name="connsiteY4-6572" fmla="*/ 990888 h 2522084"/>
              <a:gd name="connsiteX5-6573" fmla="*/ 2447568 w 2449476"/>
              <a:gd name="connsiteY5-6574" fmla="*/ 1033131 h 2522084"/>
              <a:gd name="connsiteX6-6575" fmla="*/ 2411719 w 2449476"/>
              <a:gd name="connsiteY6-6576" fmla="*/ 1058331 h 2522084"/>
              <a:gd name="connsiteX7-6577" fmla="*/ 1909268 w 2449476"/>
              <a:gd name="connsiteY7-6578" fmla="*/ 1058331 h 2522084"/>
              <a:gd name="connsiteX8-6579" fmla="*/ 1871169 w 2449476"/>
              <a:gd name="connsiteY8-6580" fmla="*/ 1096430 h 2522084"/>
              <a:gd name="connsiteX9-6581" fmla="*/ 1871169 w 2449476"/>
              <a:gd name="connsiteY9-6582" fmla="*/ 2484033 h 2522084"/>
              <a:gd name="connsiteX10-6583" fmla="*/ 1833069 w 2449476"/>
              <a:gd name="connsiteY10-6584" fmla="*/ 2522084 h 2522084"/>
              <a:gd name="connsiteX11-6585" fmla="*/ 616409 w 2449476"/>
              <a:gd name="connsiteY11-6586" fmla="*/ 2522084 h 2522084"/>
              <a:gd name="connsiteX12-6587" fmla="*/ 578309 w 2449476"/>
              <a:gd name="connsiteY12-6588" fmla="*/ 2483984 h 2522084"/>
              <a:gd name="connsiteX13-6589" fmla="*/ 578309 w 2449476"/>
              <a:gd name="connsiteY13-6590" fmla="*/ 1096381 h 2522084"/>
              <a:gd name="connsiteX14-6591" fmla="*/ 540210 w 2449476"/>
              <a:gd name="connsiteY14-6592" fmla="*/ 1058331 h 2522084"/>
              <a:gd name="connsiteX15-6593" fmla="*/ 37759 w 2449476"/>
              <a:gd name="connsiteY15-6594" fmla="*/ 1058331 h 2522084"/>
              <a:gd name="connsiteX16-6595" fmla="*/ 1903 w 2449476"/>
              <a:gd name="connsiteY16-6596" fmla="*/ 1033119 h 2522084"/>
              <a:gd name="connsiteX0-6597" fmla="*/ 1903 w 2449476"/>
              <a:gd name="connsiteY0-6598" fmla="*/ 1033119 h 2522084"/>
              <a:gd name="connsiteX1-6599" fmla="*/ 13468 w 2449476"/>
              <a:gd name="connsiteY1-6600" fmla="*/ 990852 h 2522084"/>
              <a:gd name="connsiteX2-6601" fmla="*/ 1200498 w 2449476"/>
              <a:gd name="connsiteY2-6602" fmla="*/ 9117 h 2522084"/>
              <a:gd name="connsiteX3-6603" fmla="*/ 1249021 w 2449476"/>
              <a:gd name="connsiteY3-6604" fmla="*/ 9153 h 2522084"/>
              <a:gd name="connsiteX4-6605" fmla="*/ 2436051 w 2449476"/>
              <a:gd name="connsiteY4-6606" fmla="*/ 990888 h 2522084"/>
              <a:gd name="connsiteX5-6607" fmla="*/ 2447568 w 2449476"/>
              <a:gd name="connsiteY5-6608" fmla="*/ 1033131 h 2522084"/>
              <a:gd name="connsiteX6-6609" fmla="*/ 2411719 w 2449476"/>
              <a:gd name="connsiteY6-6610" fmla="*/ 1058331 h 2522084"/>
              <a:gd name="connsiteX7-6611" fmla="*/ 1909268 w 2449476"/>
              <a:gd name="connsiteY7-6612" fmla="*/ 1058331 h 2522084"/>
              <a:gd name="connsiteX8-6613" fmla="*/ 1871169 w 2449476"/>
              <a:gd name="connsiteY8-6614" fmla="*/ 1096430 h 2522084"/>
              <a:gd name="connsiteX9-6615" fmla="*/ 1871169 w 2449476"/>
              <a:gd name="connsiteY9-6616" fmla="*/ 2484033 h 2522084"/>
              <a:gd name="connsiteX10-6617" fmla="*/ 1833069 w 2449476"/>
              <a:gd name="connsiteY10-6618" fmla="*/ 2522084 h 2522084"/>
              <a:gd name="connsiteX11-6619" fmla="*/ 616409 w 2449476"/>
              <a:gd name="connsiteY11-6620" fmla="*/ 2522084 h 2522084"/>
              <a:gd name="connsiteX12-6621" fmla="*/ 578309 w 2449476"/>
              <a:gd name="connsiteY12-6622" fmla="*/ 2483984 h 2522084"/>
              <a:gd name="connsiteX13-6623" fmla="*/ 578309 w 2449476"/>
              <a:gd name="connsiteY13-6624" fmla="*/ 1096381 h 2522084"/>
              <a:gd name="connsiteX14-6625" fmla="*/ 540210 w 2449476"/>
              <a:gd name="connsiteY14-6626" fmla="*/ 1058331 h 2522084"/>
              <a:gd name="connsiteX15-6627" fmla="*/ 37759 w 2449476"/>
              <a:gd name="connsiteY15-6628" fmla="*/ 1058331 h 2522084"/>
              <a:gd name="connsiteX16-6629" fmla="*/ 1903 w 2449476"/>
              <a:gd name="connsiteY16-6630" fmla="*/ 1033119 h 25220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2449476" h="2522084">
                <a:moveTo>
                  <a:pt x="1903" y="1033119"/>
                </a:moveTo>
                <a:cubicBezTo>
                  <a:pt x="-3095" y="1019238"/>
                  <a:pt x="2100" y="1000255"/>
                  <a:pt x="13468" y="990852"/>
                </a:cubicBezTo>
                <a:cubicBezTo>
                  <a:pt x="13468" y="990852"/>
                  <a:pt x="1200498" y="9117"/>
                  <a:pt x="1200498" y="9117"/>
                </a:cubicBezTo>
                <a:cubicBezTo>
                  <a:pt x="1215226" y="-3063"/>
                  <a:pt x="1234293" y="-3026"/>
                  <a:pt x="1249021" y="9153"/>
                </a:cubicBezTo>
                <a:cubicBezTo>
                  <a:pt x="1249021" y="9153"/>
                  <a:pt x="2436051" y="990888"/>
                  <a:pt x="2436051" y="990888"/>
                </a:cubicBezTo>
                <a:cubicBezTo>
                  <a:pt x="2447419" y="1000290"/>
                  <a:pt x="2452562" y="1019249"/>
                  <a:pt x="2447568" y="1033131"/>
                </a:cubicBezTo>
                <a:cubicBezTo>
                  <a:pt x="2442572" y="1047013"/>
                  <a:pt x="2426472" y="1058331"/>
                  <a:pt x="2411719" y="1058331"/>
                </a:cubicBezTo>
                <a:cubicBezTo>
                  <a:pt x="2411719" y="1058331"/>
                  <a:pt x="1909268" y="1058331"/>
                  <a:pt x="1909268" y="1058331"/>
                </a:cubicBezTo>
                <a:cubicBezTo>
                  <a:pt x="1886950" y="1058331"/>
                  <a:pt x="1871169" y="1074112"/>
                  <a:pt x="1871169" y="1096430"/>
                </a:cubicBezTo>
                <a:cubicBezTo>
                  <a:pt x="1871169" y="1096430"/>
                  <a:pt x="1871169" y="2484033"/>
                  <a:pt x="1871169" y="2484033"/>
                </a:cubicBezTo>
                <a:cubicBezTo>
                  <a:pt x="1871169" y="2506352"/>
                  <a:pt x="1855388" y="2522084"/>
                  <a:pt x="1833069" y="2522084"/>
                </a:cubicBezTo>
                <a:cubicBezTo>
                  <a:pt x="1833069" y="2522084"/>
                  <a:pt x="616409" y="2522084"/>
                  <a:pt x="616409" y="2522084"/>
                </a:cubicBezTo>
                <a:cubicBezTo>
                  <a:pt x="594090" y="2522084"/>
                  <a:pt x="578309" y="2506303"/>
                  <a:pt x="578309" y="2483984"/>
                </a:cubicBezTo>
                <a:cubicBezTo>
                  <a:pt x="578309" y="2483984"/>
                  <a:pt x="578309" y="1096381"/>
                  <a:pt x="578309" y="1096381"/>
                </a:cubicBezTo>
                <a:cubicBezTo>
                  <a:pt x="578309" y="1074063"/>
                  <a:pt x="562528" y="1058331"/>
                  <a:pt x="540210" y="1058331"/>
                </a:cubicBezTo>
                <a:cubicBezTo>
                  <a:pt x="540210" y="1058331"/>
                  <a:pt x="37759" y="1058331"/>
                  <a:pt x="37759" y="1058331"/>
                </a:cubicBezTo>
                <a:cubicBezTo>
                  <a:pt x="23005" y="1058331"/>
                  <a:pt x="6901" y="1046999"/>
                  <a:pt x="1903" y="1033119"/>
                </a:cubicBezTo>
                <a:close/>
              </a:path>
            </a:pathLst>
          </a:custGeom>
          <a:solidFill>
            <a:schemeClr val="accent2">
              <a:lumMod val="40000"/>
              <a:lumOff val="60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 name="任意多边形: 形状 42"/>
          <p:cNvSpPr/>
          <p:nvPr>
            <p:custDataLst>
              <p:tags r:id="rId3"/>
            </p:custDataLst>
          </p:nvPr>
        </p:nvSpPr>
        <p:spPr>
          <a:xfrm rot="16200000" flipV="1">
            <a:off x="4158615" y="1899285"/>
            <a:ext cx="1841500" cy="2522220"/>
          </a:xfrm>
          <a:custGeom>
            <a:avLst/>
            <a:gdLst>
              <a:gd name="connsiteX0" fmla="*/ 0 w 2585764"/>
              <a:gd name="connsiteY0" fmla="*/ 1069299 h 2533101"/>
              <a:gd name="connsiteX1" fmla="*/ 0 w 2585764"/>
              <a:gd name="connsiteY1" fmla="*/ 1069299 h 2533101"/>
              <a:gd name="connsiteX2" fmla="*/ 1292905 w 2585764"/>
              <a:gd name="connsiteY2" fmla="*/ 0 h 2533101"/>
              <a:gd name="connsiteX3" fmla="*/ 1292860 w 2585764"/>
              <a:gd name="connsiteY3" fmla="*/ 37 h 2533101"/>
              <a:gd name="connsiteX4" fmla="*/ 2585764 w 2585764"/>
              <a:gd name="connsiteY4" fmla="*/ 1069336 h 2533101"/>
              <a:gd name="connsiteX5" fmla="*/ 2585720 w 2585764"/>
              <a:gd name="connsiteY5" fmla="*/ 1069299 h 2533101"/>
              <a:gd name="connsiteX6" fmla="*/ 2585720 w 2585764"/>
              <a:gd name="connsiteY6" fmla="*/ 1069299 h 2533101"/>
              <a:gd name="connsiteX7" fmla="*/ 1939290 w 2585764"/>
              <a:gd name="connsiteY7" fmla="*/ 1069299 h 2533101"/>
              <a:gd name="connsiteX8" fmla="*/ 1939290 w 2585764"/>
              <a:gd name="connsiteY8" fmla="*/ 1069299 h 2533101"/>
              <a:gd name="connsiteX9" fmla="*/ 1939290 w 2585764"/>
              <a:gd name="connsiteY9" fmla="*/ 2533101 h 2533101"/>
              <a:gd name="connsiteX10" fmla="*/ 1939290 w 2585764"/>
              <a:gd name="connsiteY10" fmla="*/ 2533052 h 2533101"/>
              <a:gd name="connsiteX11" fmla="*/ 646430 w 2585764"/>
              <a:gd name="connsiteY11" fmla="*/ 2533052 h 2533101"/>
              <a:gd name="connsiteX12" fmla="*/ 646430 w 2585764"/>
              <a:gd name="connsiteY12" fmla="*/ 2533052 h 2533101"/>
              <a:gd name="connsiteX13" fmla="*/ 646430 w 2585764"/>
              <a:gd name="connsiteY13" fmla="*/ 1069250 h 2533101"/>
              <a:gd name="connsiteX14" fmla="*/ 646430 w 2585764"/>
              <a:gd name="connsiteY14" fmla="*/ 1069299 h 2533101"/>
              <a:gd name="connsiteX15" fmla="*/ 0 w 2585764"/>
              <a:gd name="connsiteY15" fmla="*/ 1069299 h 2533101"/>
              <a:gd name="connsiteX16" fmla="*/ 0 w 2585764"/>
              <a:gd name="connsiteY16" fmla="*/ 1069299 h 2533101"/>
              <a:gd name="connsiteX0-1" fmla="*/ 0 w 2585764"/>
              <a:gd name="connsiteY0-2" fmla="*/ 1069299 h 2533101"/>
              <a:gd name="connsiteX1-3" fmla="*/ 0 w 2585764"/>
              <a:gd name="connsiteY1-4" fmla="*/ 1069299 h 2533101"/>
              <a:gd name="connsiteX2-5" fmla="*/ 1292905 w 2585764"/>
              <a:gd name="connsiteY2-6" fmla="*/ 0 h 2533101"/>
              <a:gd name="connsiteX3-7" fmla="*/ 1292860 w 2585764"/>
              <a:gd name="connsiteY3-8" fmla="*/ 37 h 2533101"/>
              <a:gd name="connsiteX4-9" fmla="*/ 2585764 w 2585764"/>
              <a:gd name="connsiteY4-10" fmla="*/ 1069336 h 2533101"/>
              <a:gd name="connsiteX5-11" fmla="*/ 2585720 w 2585764"/>
              <a:gd name="connsiteY5-12" fmla="*/ 1069299 h 2533101"/>
              <a:gd name="connsiteX6-13" fmla="*/ 2585720 w 2585764"/>
              <a:gd name="connsiteY6-14" fmla="*/ 1069299 h 2533101"/>
              <a:gd name="connsiteX7-15" fmla="*/ 1939290 w 2585764"/>
              <a:gd name="connsiteY7-16" fmla="*/ 1069299 h 2533101"/>
              <a:gd name="connsiteX8-17" fmla="*/ 1939290 w 2585764"/>
              <a:gd name="connsiteY8-18" fmla="*/ 1069299 h 2533101"/>
              <a:gd name="connsiteX9-19" fmla="*/ 1939290 w 2585764"/>
              <a:gd name="connsiteY9-20" fmla="*/ 2533101 h 2533101"/>
              <a:gd name="connsiteX10-21" fmla="*/ 1939290 w 2585764"/>
              <a:gd name="connsiteY10-22" fmla="*/ 2533052 h 2533101"/>
              <a:gd name="connsiteX11-23" fmla="*/ 646430 w 2585764"/>
              <a:gd name="connsiteY11-24" fmla="*/ 2533052 h 2533101"/>
              <a:gd name="connsiteX12-25" fmla="*/ 646430 w 2585764"/>
              <a:gd name="connsiteY12-26" fmla="*/ 2533052 h 2533101"/>
              <a:gd name="connsiteX13-27" fmla="*/ 646430 w 2585764"/>
              <a:gd name="connsiteY13-28" fmla="*/ 1069250 h 2533101"/>
              <a:gd name="connsiteX14-29" fmla="*/ 646430 w 2585764"/>
              <a:gd name="connsiteY14-30" fmla="*/ 1069299 h 2533101"/>
              <a:gd name="connsiteX15-31" fmla="*/ 0 w 2585764"/>
              <a:gd name="connsiteY15-32" fmla="*/ 1069299 h 2533101"/>
              <a:gd name="connsiteX16-33" fmla="*/ 0 w 2585764"/>
              <a:gd name="connsiteY16-34" fmla="*/ 1069300 h 2533101"/>
              <a:gd name="connsiteX0-35" fmla="*/ 0 w 2585764"/>
              <a:gd name="connsiteY0-36" fmla="*/ 1069300 h 2533101"/>
              <a:gd name="connsiteX1-37" fmla="*/ 0 w 2585764"/>
              <a:gd name="connsiteY1-38" fmla="*/ 1069299 h 2533101"/>
              <a:gd name="connsiteX2-39" fmla="*/ 1292905 w 2585764"/>
              <a:gd name="connsiteY2-40" fmla="*/ 0 h 2533101"/>
              <a:gd name="connsiteX3-41" fmla="*/ 1292860 w 2585764"/>
              <a:gd name="connsiteY3-42" fmla="*/ 37 h 2533101"/>
              <a:gd name="connsiteX4-43" fmla="*/ 2585764 w 2585764"/>
              <a:gd name="connsiteY4-44" fmla="*/ 1069336 h 2533101"/>
              <a:gd name="connsiteX5-45" fmla="*/ 2585720 w 2585764"/>
              <a:gd name="connsiteY5-46" fmla="*/ 1069299 h 2533101"/>
              <a:gd name="connsiteX6-47" fmla="*/ 2585720 w 2585764"/>
              <a:gd name="connsiteY6-48" fmla="*/ 1069299 h 2533101"/>
              <a:gd name="connsiteX7-49" fmla="*/ 1939290 w 2585764"/>
              <a:gd name="connsiteY7-50" fmla="*/ 1069299 h 2533101"/>
              <a:gd name="connsiteX8-51" fmla="*/ 1939290 w 2585764"/>
              <a:gd name="connsiteY8-52" fmla="*/ 1069299 h 2533101"/>
              <a:gd name="connsiteX9-53" fmla="*/ 1939290 w 2585764"/>
              <a:gd name="connsiteY9-54" fmla="*/ 2533101 h 2533101"/>
              <a:gd name="connsiteX10-55" fmla="*/ 1939290 w 2585764"/>
              <a:gd name="connsiteY10-56" fmla="*/ 2533052 h 2533101"/>
              <a:gd name="connsiteX11-57" fmla="*/ 646430 w 2585764"/>
              <a:gd name="connsiteY11-58" fmla="*/ 2533052 h 2533101"/>
              <a:gd name="connsiteX12-59" fmla="*/ 646430 w 2585764"/>
              <a:gd name="connsiteY12-60" fmla="*/ 2533052 h 2533101"/>
              <a:gd name="connsiteX13-61" fmla="*/ 646430 w 2585764"/>
              <a:gd name="connsiteY13-62" fmla="*/ 1069250 h 2533101"/>
              <a:gd name="connsiteX14-63" fmla="*/ 646430 w 2585764"/>
              <a:gd name="connsiteY14-64" fmla="*/ 1069299 h 2533101"/>
              <a:gd name="connsiteX15-65" fmla="*/ 0 w 2585764"/>
              <a:gd name="connsiteY15-66" fmla="*/ 1069299 h 2533101"/>
              <a:gd name="connsiteX16-67" fmla="*/ 0 w 2585764"/>
              <a:gd name="connsiteY16-68" fmla="*/ 1069300 h 2533101"/>
              <a:gd name="connsiteX0-69" fmla="*/ 0 w 2585764"/>
              <a:gd name="connsiteY0-70" fmla="*/ 1069300 h 2533101"/>
              <a:gd name="connsiteX1-71" fmla="*/ 0 w 2585764"/>
              <a:gd name="connsiteY1-72" fmla="*/ 1069299 h 2533101"/>
              <a:gd name="connsiteX2-73" fmla="*/ 1292905 w 2585764"/>
              <a:gd name="connsiteY2-74" fmla="*/ 0 h 2533101"/>
              <a:gd name="connsiteX3-75" fmla="*/ 1292860 w 2585764"/>
              <a:gd name="connsiteY3-76" fmla="*/ 37 h 2533101"/>
              <a:gd name="connsiteX4-77" fmla="*/ 2585764 w 2585764"/>
              <a:gd name="connsiteY4-78" fmla="*/ 1069336 h 2533101"/>
              <a:gd name="connsiteX5-79" fmla="*/ 2585720 w 2585764"/>
              <a:gd name="connsiteY5-80" fmla="*/ 1069299 h 2533101"/>
              <a:gd name="connsiteX6-81" fmla="*/ 2585720 w 2585764"/>
              <a:gd name="connsiteY6-82" fmla="*/ 1069299 h 2533101"/>
              <a:gd name="connsiteX7-83" fmla="*/ 1939290 w 2585764"/>
              <a:gd name="connsiteY7-84" fmla="*/ 1069299 h 2533101"/>
              <a:gd name="connsiteX8-85" fmla="*/ 1939290 w 2585764"/>
              <a:gd name="connsiteY8-86" fmla="*/ 1069299 h 2533101"/>
              <a:gd name="connsiteX9-87" fmla="*/ 1939290 w 2585764"/>
              <a:gd name="connsiteY9-88" fmla="*/ 2533101 h 2533101"/>
              <a:gd name="connsiteX10-89" fmla="*/ 1939290 w 2585764"/>
              <a:gd name="connsiteY10-90" fmla="*/ 2533052 h 2533101"/>
              <a:gd name="connsiteX11-91" fmla="*/ 646430 w 2585764"/>
              <a:gd name="connsiteY11-92" fmla="*/ 2533052 h 2533101"/>
              <a:gd name="connsiteX12-93" fmla="*/ 646430 w 2585764"/>
              <a:gd name="connsiteY12-94" fmla="*/ 2533052 h 2533101"/>
              <a:gd name="connsiteX13-95" fmla="*/ 646430 w 2585764"/>
              <a:gd name="connsiteY13-96" fmla="*/ 1069250 h 2533101"/>
              <a:gd name="connsiteX14-97" fmla="*/ 646430 w 2585764"/>
              <a:gd name="connsiteY14-98" fmla="*/ 1069299 h 2533101"/>
              <a:gd name="connsiteX15-99" fmla="*/ 0 w 2585764"/>
              <a:gd name="connsiteY15-100" fmla="*/ 1069299 h 2533101"/>
              <a:gd name="connsiteX16-101" fmla="*/ 0 w 2585764"/>
              <a:gd name="connsiteY16-102" fmla="*/ 1069300 h 2533101"/>
              <a:gd name="connsiteX0-103" fmla="*/ 0 w 2585764"/>
              <a:gd name="connsiteY0-104" fmla="*/ 1069300 h 2533101"/>
              <a:gd name="connsiteX1-105" fmla="*/ 0 w 2585764"/>
              <a:gd name="connsiteY1-106" fmla="*/ 1069299 h 2533101"/>
              <a:gd name="connsiteX2-107" fmla="*/ 1292905 w 2585764"/>
              <a:gd name="connsiteY2-108" fmla="*/ 0 h 2533101"/>
              <a:gd name="connsiteX3-109" fmla="*/ 1292860 w 2585764"/>
              <a:gd name="connsiteY3-110" fmla="*/ 37 h 2533101"/>
              <a:gd name="connsiteX4-111" fmla="*/ 2585764 w 2585764"/>
              <a:gd name="connsiteY4-112" fmla="*/ 1069336 h 2533101"/>
              <a:gd name="connsiteX5-113" fmla="*/ 2585720 w 2585764"/>
              <a:gd name="connsiteY5-114" fmla="*/ 1069299 h 2533101"/>
              <a:gd name="connsiteX6-115" fmla="*/ 2585720 w 2585764"/>
              <a:gd name="connsiteY6-116" fmla="*/ 1069299 h 2533101"/>
              <a:gd name="connsiteX7-117" fmla="*/ 1939290 w 2585764"/>
              <a:gd name="connsiteY7-118" fmla="*/ 1069299 h 2533101"/>
              <a:gd name="connsiteX8-119" fmla="*/ 1939290 w 2585764"/>
              <a:gd name="connsiteY8-120" fmla="*/ 1069299 h 2533101"/>
              <a:gd name="connsiteX9-121" fmla="*/ 1939290 w 2585764"/>
              <a:gd name="connsiteY9-122" fmla="*/ 2533101 h 2533101"/>
              <a:gd name="connsiteX10-123" fmla="*/ 1939290 w 2585764"/>
              <a:gd name="connsiteY10-124" fmla="*/ 2533052 h 2533101"/>
              <a:gd name="connsiteX11-125" fmla="*/ 646430 w 2585764"/>
              <a:gd name="connsiteY11-126" fmla="*/ 2533052 h 2533101"/>
              <a:gd name="connsiteX12-127" fmla="*/ 646430 w 2585764"/>
              <a:gd name="connsiteY12-128" fmla="*/ 2533052 h 2533101"/>
              <a:gd name="connsiteX13-129" fmla="*/ 646430 w 2585764"/>
              <a:gd name="connsiteY13-130" fmla="*/ 1069250 h 2533101"/>
              <a:gd name="connsiteX14-131" fmla="*/ 646430 w 2585764"/>
              <a:gd name="connsiteY14-132" fmla="*/ 1069299 h 2533101"/>
              <a:gd name="connsiteX15-133" fmla="*/ 0 w 2585764"/>
              <a:gd name="connsiteY15-134" fmla="*/ 1069299 h 2533101"/>
              <a:gd name="connsiteX16-135" fmla="*/ 0 w 2585764"/>
              <a:gd name="connsiteY16-136" fmla="*/ 1069300 h 2533101"/>
              <a:gd name="connsiteX0-137" fmla="*/ 0 w 2585764"/>
              <a:gd name="connsiteY0-138" fmla="*/ 1069300 h 2533101"/>
              <a:gd name="connsiteX1-139" fmla="*/ 0 w 2585764"/>
              <a:gd name="connsiteY1-140" fmla="*/ 1069300 h 2533101"/>
              <a:gd name="connsiteX2-141" fmla="*/ 1292905 w 2585764"/>
              <a:gd name="connsiteY2-142" fmla="*/ 0 h 2533101"/>
              <a:gd name="connsiteX3-143" fmla="*/ 1292860 w 2585764"/>
              <a:gd name="connsiteY3-144" fmla="*/ 37 h 2533101"/>
              <a:gd name="connsiteX4-145" fmla="*/ 2585764 w 2585764"/>
              <a:gd name="connsiteY4-146" fmla="*/ 1069336 h 2533101"/>
              <a:gd name="connsiteX5-147" fmla="*/ 2585720 w 2585764"/>
              <a:gd name="connsiteY5-148" fmla="*/ 1069299 h 2533101"/>
              <a:gd name="connsiteX6-149" fmla="*/ 2585720 w 2585764"/>
              <a:gd name="connsiteY6-150" fmla="*/ 1069299 h 2533101"/>
              <a:gd name="connsiteX7-151" fmla="*/ 1939290 w 2585764"/>
              <a:gd name="connsiteY7-152" fmla="*/ 1069299 h 2533101"/>
              <a:gd name="connsiteX8-153" fmla="*/ 1939290 w 2585764"/>
              <a:gd name="connsiteY8-154" fmla="*/ 1069299 h 2533101"/>
              <a:gd name="connsiteX9-155" fmla="*/ 1939290 w 2585764"/>
              <a:gd name="connsiteY9-156" fmla="*/ 2533101 h 2533101"/>
              <a:gd name="connsiteX10-157" fmla="*/ 1939290 w 2585764"/>
              <a:gd name="connsiteY10-158" fmla="*/ 2533052 h 2533101"/>
              <a:gd name="connsiteX11-159" fmla="*/ 646430 w 2585764"/>
              <a:gd name="connsiteY11-160" fmla="*/ 2533052 h 2533101"/>
              <a:gd name="connsiteX12-161" fmla="*/ 646430 w 2585764"/>
              <a:gd name="connsiteY12-162" fmla="*/ 2533052 h 2533101"/>
              <a:gd name="connsiteX13-163" fmla="*/ 646430 w 2585764"/>
              <a:gd name="connsiteY13-164" fmla="*/ 1069250 h 2533101"/>
              <a:gd name="connsiteX14-165" fmla="*/ 646430 w 2585764"/>
              <a:gd name="connsiteY14-166" fmla="*/ 1069299 h 2533101"/>
              <a:gd name="connsiteX15-167" fmla="*/ 0 w 2585764"/>
              <a:gd name="connsiteY15-168" fmla="*/ 1069299 h 2533101"/>
              <a:gd name="connsiteX16-169" fmla="*/ 0 w 2585764"/>
              <a:gd name="connsiteY16-170" fmla="*/ 1069300 h 2533101"/>
              <a:gd name="connsiteX0-171" fmla="*/ 0 w 2585764"/>
              <a:gd name="connsiteY0-172" fmla="*/ 1069300 h 2533101"/>
              <a:gd name="connsiteX1-173" fmla="*/ 0 w 2585764"/>
              <a:gd name="connsiteY1-174" fmla="*/ 1069300 h 2533101"/>
              <a:gd name="connsiteX2-175" fmla="*/ 1292905 w 2585764"/>
              <a:gd name="connsiteY2-176" fmla="*/ 0 h 2533101"/>
              <a:gd name="connsiteX3-177" fmla="*/ 1292860 w 2585764"/>
              <a:gd name="connsiteY3-178" fmla="*/ 37 h 2533101"/>
              <a:gd name="connsiteX4-179" fmla="*/ 2585764 w 2585764"/>
              <a:gd name="connsiteY4-180" fmla="*/ 1069336 h 2533101"/>
              <a:gd name="connsiteX5-181" fmla="*/ 2585720 w 2585764"/>
              <a:gd name="connsiteY5-182" fmla="*/ 1069299 h 2533101"/>
              <a:gd name="connsiteX6-183" fmla="*/ 2585720 w 2585764"/>
              <a:gd name="connsiteY6-184" fmla="*/ 1069299 h 2533101"/>
              <a:gd name="connsiteX7-185" fmla="*/ 1939290 w 2585764"/>
              <a:gd name="connsiteY7-186" fmla="*/ 1069299 h 2533101"/>
              <a:gd name="connsiteX8-187" fmla="*/ 1939290 w 2585764"/>
              <a:gd name="connsiteY8-188" fmla="*/ 1069299 h 2533101"/>
              <a:gd name="connsiteX9-189" fmla="*/ 1939290 w 2585764"/>
              <a:gd name="connsiteY9-190" fmla="*/ 2533101 h 2533101"/>
              <a:gd name="connsiteX10-191" fmla="*/ 1939290 w 2585764"/>
              <a:gd name="connsiteY10-192" fmla="*/ 2533052 h 2533101"/>
              <a:gd name="connsiteX11-193" fmla="*/ 646430 w 2585764"/>
              <a:gd name="connsiteY11-194" fmla="*/ 2533052 h 2533101"/>
              <a:gd name="connsiteX12-195" fmla="*/ 646430 w 2585764"/>
              <a:gd name="connsiteY12-196" fmla="*/ 2533052 h 2533101"/>
              <a:gd name="connsiteX13-197" fmla="*/ 646430 w 2585764"/>
              <a:gd name="connsiteY13-198" fmla="*/ 1069250 h 2533101"/>
              <a:gd name="connsiteX14-199" fmla="*/ 646430 w 2585764"/>
              <a:gd name="connsiteY14-200" fmla="*/ 1069299 h 2533101"/>
              <a:gd name="connsiteX15-201" fmla="*/ 0 w 2585764"/>
              <a:gd name="connsiteY15-202" fmla="*/ 1069299 h 2533101"/>
              <a:gd name="connsiteX16-203" fmla="*/ 0 w 2585764"/>
              <a:gd name="connsiteY16-204" fmla="*/ 1069300 h 2533101"/>
              <a:gd name="connsiteX0-205" fmla="*/ 0 w 2585764"/>
              <a:gd name="connsiteY0-206" fmla="*/ 1069300 h 2533101"/>
              <a:gd name="connsiteX1-207" fmla="*/ 0 w 2585764"/>
              <a:gd name="connsiteY1-208" fmla="*/ 1069300 h 2533101"/>
              <a:gd name="connsiteX2-209" fmla="*/ 1292905 w 2585764"/>
              <a:gd name="connsiteY2-210" fmla="*/ 0 h 2533101"/>
              <a:gd name="connsiteX3-211" fmla="*/ 1292860 w 2585764"/>
              <a:gd name="connsiteY3-212" fmla="*/ 37 h 2533101"/>
              <a:gd name="connsiteX4-213" fmla="*/ 2585764 w 2585764"/>
              <a:gd name="connsiteY4-214" fmla="*/ 1069336 h 2533101"/>
              <a:gd name="connsiteX5-215" fmla="*/ 2585720 w 2585764"/>
              <a:gd name="connsiteY5-216" fmla="*/ 1069299 h 2533101"/>
              <a:gd name="connsiteX6-217" fmla="*/ 2585720 w 2585764"/>
              <a:gd name="connsiteY6-218" fmla="*/ 1069299 h 2533101"/>
              <a:gd name="connsiteX7-219" fmla="*/ 1939290 w 2585764"/>
              <a:gd name="connsiteY7-220" fmla="*/ 1069299 h 2533101"/>
              <a:gd name="connsiteX8-221" fmla="*/ 1939290 w 2585764"/>
              <a:gd name="connsiteY8-222" fmla="*/ 1069299 h 2533101"/>
              <a:gd name="connsiteX9-223" fmla="*/ 1939290 w 2585764"/>
              <a:gd name="connsiteY9-224" fmla="*/ 2533101 h 2533101"/>
              <a:gd name="connsiteX10-225" fmla="*/ 1939290 w 2585764"/>
              <a:gd name="connsiteY10-226" fmla="*/ 2533052 h 2533101"/>
              <a:gd name="connsiteX11-227" fmla="*/ 646430 w 2585764"/>
              <a:gd name="connsiteY11-228" fmla="*/ 2533052 h 2533101"/>
              <a:gd name="connsiteX12-229" fmla="*/ 646430 w 2585764"/>
              <a:gd name="connsiteY12-230" fmla="*/ 2533052 h 2533101"/>
              <a:gd name="connsiteX13-231" fmla="*/ 646430 w 2585764"/>
              <a:gd name="connsiteY13-232" fmla="*/ 1069250 h 2533101"/>
              <a:gd name="connsiteX14-233" fmla="*/ 646430 w 2585764"/>
              <a:gd name="connsiteY14-234" fmla="*/ 1069299 h 2533101"/>
              <a:gd name="connsiteX15-235" fmla="*/ 0 w 2585764"/>
              <a:gd name="connsiteY15-236" fmla="*/ 1069299 h 2533101"/>
              <a:gd name="connsiteX16-237" fmla="*/ 0 w 2585764"/>
              <a:gd name="connsiteY16-238" fmla="*/ 1069300 h 2533101"/>
              <a:gd name="connsiteX0-239" fmla="*/ 0 w 2585764"/>
              <a:gd name="connsiteY0-240" fmla="*/ 1069299 h 2533100"/>
              <a:gd name="connsiteX1-241" fmla="*/ 0 w 2585764"/>
              <a:gd name="connsiteY1-242" fmla="*/ 1069299 h 2533100"/>
              <a:gd name="connsiteX2-243" fmla="*/ 1292905 w 2585764"/>
              <a:gd name="connsiteY2-244" fmla="*/ 0 h 2533100"/>
              <a:gd name="connsiteX3-245" fmla="*/ 1292860 w 2585764"/>
              <a:gd name="connsiteY3-246" fmla="*/ 36 h 2533100"/>
              <a:gd name="connsiteX4-247" fmla="*/ 2585764 w 2585764"/>
              <a:gd name="connsiteY4-248" fmla="*/ 1069335 h 2533100"/>
              <a:gd name="connsiteX5-249" fmla="*/ 2585720 w 2585764"/>
              <a:gd name="connsiteY5-250" fmla="*/ 1069298 h 2533100"/>
              <a:gd name="connsiteX6-251" fmla="*/ 2585720 w 2585764"/>
              <a:gd name="connsiteY6-252" fmla="*/ 1069298 h 2533100"/>
              <a:gd name="connsiteX7-253" fmla="*/ 1939290 w 2585764"/>
              <a:gd name="connsiteY7-254" fmla="*/ 1069298 h 2533100"/>
              <a:gd name="connsiteX8-255" fmla="*/ 1939290 w 2585764"/>
              <a:gd name="connsiteY8-256" fmla="*/ 1069298 h 2533100"/>
              <a:gd name="connsiteX9-257" fmla="*/ 1939290 w 2585764"/>
              <a:gd name="connsiteY9-258" fmla="*/ 2533100 h 2533100"/>
              <a:gd name="connsiteX10-259" fmla="*/ 1939290 w 2585764"/>
              <a:gd name="connsiteY10-260" fmla="*/ 2533051 h 2533100"/>
              <a:gd name="connsiteX11-261" fmla="*/ 646430 w 2585764"/>
              <a:gd name="connsiteY11-262" fmla="*/ 2533051 h 2533100"/>
              <a:gd name="connsiteX12-263" fmla="*/ 646430 w 2585764"/>
              <a:gd name="connsiteY12-264" fmla="*/ 2533051 h 2533100"/>
              <a:gd name="connsiteX13-265" fmla="*/ 646430 w 2585764"/>
              <a:gd name="connsiteY13-266" fmla="*/ 1069249 h 2533100"/>
              <a:gd name="connsiteX14-267" fmla="*/ 646430 w 2585764"/>
              <a:gd name="connsiteY14-268" fmla="*/ 1069298 h 2533100"/>
              <a:gd name="connsiteX15-269" fmla="*/ 0 w 2585764"/>
              <a:gd name="connsiteY15-270" fmla="*/ 1069298 h 2533100"/>
              <a:gd name="connsiteX16-271" fmla="*/ 0 w 2585764"/>
              <a:gd name="connsiteY16-272" fmla="*/ 1069299 h 2533100"/>
              <a:gd name="connsiteX0-273" fmla="*/ 0 w 2585764"/>
              <a:gd name="connsiteY0-274" fmla="*/ 1069299 h 2533100"/>
              <a:gd name="connsiteX1-275" fmla="*/ 0 w 2585764"/>
              <a:gd name="connsiteY1-276" fmla="*/ 1069299 h 2533100"/>
              <a:gd name="connsiteX2-277" fmla="*/ 1292905 w 2585764"/>
              <a:gd name="connsiteY2-278" fmla="*/ 0 h 2533100"/>
              <a:gd name="connsiteX3-279" fmla="*/ 1292860 w 2585764"/>
              <a:gd name="connsiteY3-280" fmla="*/ 36 h 2533100"/>
              <a:gd name="connsiteX4-281" fmla="*/ 2585764 w 2585764"/>
              <a:gd name="connsiteY4-282" fmla="*/ 1069335 h 2533100"/>
              <a:gd name="connsiteX5-283" fmla="*/ 2585720 w 2585764"/>
              <a:gd name="connsiteY5-284" fmla="*/ 1069298 h 2533100"/>
              <a:gd name="connsiteX6-285" fmla="*/ 2585720 w 2585764"/>
              <a:gd name="connsiteY6-286" fmla="*/ 1069298 h 2533100"/>
              <a:gd name="connsiteX7-287" fmla="*/ 1939290 w 2585764"/>
              <a:gd name="connsiteY7-288" fmla="*/ 1069298 h 2533100"/>
              <a:gd name="connsiteX8-289" fmla="*/ 1939290 w 2585764"/>
              <a:gd name="connsiteY8-290" fmla="*/ 1069298 h 2533100"/>
              <a:gd name="connsiteX9-291" fmla="*/ 1939290 w 2585764"/>
              <a:gd name="connsiteY9-292" fmla="*/ 2533100 h 2533100"/>
              <a:gd name="connsiteX10-293" fmla="*/ 1939290 w 2585764"/>
              <a:gd name="connsiteY10-294" fmla="*/ 2533051 h 2533100"/>
              <a:gd name="connsiteX11-295" fmla="*/ 646430 w 2585764"/>
              <a:gd name="connsiteY11-296" fmla="*/ 2533051 h 2533100"/>
              <a:gd name="connsiteX12-297" fmla="*/ 646430 w 2585764"/>
              <a:gd name="connsiteY12-298" fmla="*/ 2533051 h 2533100"/>
              <a:gd name="connsiteX13-299" fmla="*/ 646430 w 2585764"/>
              <a:gd name="connsiteY13-300" fmla="*/ 1069249 h 2533100"/>
              <a:gd name="connsiteX14-301" fmla="*/ 646430 w 2585764"/>
              <a:gd name="connsiteY14-302" fmla="*/ 1069298 h 2533100"/>
              <a:gd name="connsiteX15-303" fmla="*/ 0 w 2585764"/>
              <a:gd name="connsiteY15-304" fmla="*/ 1069298 h 2533100"/>
              <a:gd name="connsiteX16-305" fmla="*/ 0 w 2585764"/>
              <a:gd name="connsiteY16-306" fmla="*/ 1069299 h 2533100"/>
              <a:gd name="connsiteX0-307" fmla="*/ 0 w 2585764"/>
              <a:gd name="connsiteY0-308" fmla="*/ 1069299 h 2533100"/>
              <a:gd name="connsiteX1-309" fmla="*/ 0 w 2585764"/>
              <a:gd name="connsiteY1-310" fmla="*/ 1069299 h 2533100"/>
              <a:gd name="connsiteX2-311" fmla="*/ 1292905 w 2585764"/>
              <a:gd name="connsiteY2-312" fmla="*/ 0 h 2533100"/>
              <a:gd name="connsiteX3-313" fmla="*/ 1292860 w 2585764"/>
              <a:gd name="connsiteY3-314" fmla="*/ 36 h 2533100"/>
              <a:gd name="connsiteX4-315" fmla="*/ 2585764 w 2585764"/>
              <a:gd name="connsiteY4-316" fmla="*/ 1069335 h 2533100"/>
              <a:gd name="connsiteX5-317" fmla="*/ 2585720 w 2585764"/>
              <a:gd name="connsiteY5-318" fmla="*/ 1069298 h 2533100"/>
              <a:gd name="connsiteX6-319" fmla="*/ 2585720 w 2585764"/>
              <a:gd name="connsiteY6-320" fmla="*/ 1069298 h 2533100"/>
              <a:gd name="connsiteX7-321" fmla="*/ 1939290 w 2585764"/>
              <a:gd name="connsiteY7-322" fmla="*/ 1069298 h 2533100"/>
              <a:gd name="connsiteX8-323" fmla="*/ 1939290 w 2585764"/>
              <a:gd name="connsiteY8-324" fmla="*/ 1069298 h 2533100"/>
              <a:gd name="connsiteX9-325" fmla="*/ 1939290 w 2585764"/>
              <a:gd name="connsiteY9-326" fmla="*/ 2533100 h 2533100"/>
              <a:gd name="connsiteX10-327" fmla="*/ 1939290 w 2585764"/>
              <a:gd name="connsiteY10-328" fmla="*/ 2533051 h 2533100"/>
              <a:gd name="connsiteX11-329" fmla="*/ 646430 w 2585764"/>
              <a:gd name="connsiteY11-330" fmla="*/ 2533051 h 2533100"/>
              <a:gd name="connsiteX12-331" fmla="*/ 646430 w 2585764"/>
              <a:gd name="connsiteY12-332" fmla="*/ 2533051 h 2533100"/>
              <a:gd name="connsiteX13-333" fmla="*/ 646430 w 2585764"/>
              <a:gd name="connsiteY13-334" fmla="*/ 1069249 h 2533100"/>
              <a:gd name="connsiteX14-335" fmla="*/ 646430 w 2585764"/>
              <a:gd name="connsiteY14-336" fmla="*/ 1069298 h 2533100"/>
              <a:gd name="connsiteX15-337" fmla="*/ 0 w 2585764"/>
              <a:gd name="connsiteY15-338" fmla="*/ 1069298 h 2533100"/>
              <a:gd name="connsiteX16-339" fmla="*/ 0 w 2585764"/>
              <a:gd name="connsiteY16-340" fmla="*/ 1069299 h 2533100"/>
              <a:gd name="connsiteX0-341" fmla="*/ 0 w 2585764"/>
              <a:gd name="connsiteY0-342" fmla="*/ 1069299 h 2533100"/>
              <a:gd name="connsiteX1-343" fmla="*/ 0 w 2585764"/>
              <a:gd name="connsiteY1-344" fmla="*/ 1069299 h 2533100"/>
              <a:gd name="connsiteX2-345" fmla="*/ 1292905 w 2585764"/>
              <a:gd name="connsiteY2-346" fmla="*/ 0 h 2533100"/>
              <a:gd name="connsiteX3-347" fmla="*/ 1292860 w 2585764"/>
              <a:gd name="connsiteY3-348" fmla="*/ 36 h 2533100"/>
              <a:gd name="connsiteX4-349" fmla="*/ 2585764 w 2585764"/>
              <a:gd name="connsiteY4-350" fmla="*/ 1069335 h 2533100"/>
              <a:gd name="connsiteX5-351" fmla="*/ 2585720 w 2585764"/>
              <a:gd name="connsiteY5-352" fmla="*/ 1069298 h 2533100"/>
              <a:gd name="connsiteX6-353" fmla="*/ 2585720 w 2585764"/>
              <a:gd name="connsiteY6-354" fmla="*/ 1069298 h 2533100"/>
              <a:gd name="connsiteX7-355" fmla="*/ 1939290 w 2585764"/>
              <a:gd name="connsiteY7-356" fmla="*/ 1069298 h 2533100"/>
              <a:gd name="connsiteX8-357" fmla="*/ 1939290 w 2585764"/>
              <a:gd name="connsiteY8-358" fmla="*/ 1069298 h 2533100"/>
              <a:gd name="connsiteX9-359" fmla="*/ 1939290 w 2585764"/>
              <a:gd name="connsiteY9-360" fmla="*/ 2533100 h 2533100"/>
              <a:gd name="connsiteX10-361" fmla="*/ 1939290 w 2585764"/>
              <a:gd name="connsiteY10-362" fmla="*/ 2533051 h 2533100"/>
              <a:gd name="connsiteX11-363" fmla="*/ 646430 w 2585764"/>
              <a:gd name="connsiteY11-364" fmla="*/ 2533051 h 2533100"/>
              <a:gd name="connsiteX12-365" fmla="*/ 646430 w 2585764"/>
              <a:gd name="connsiteY12-366" fmla="*/ 2533051 h 2533100"/>
              <a:gd name="connsiteX13-367" fmla="*/ 646430 w 2585764"/>
              <a:gd name="connsiteY13-368" fmla="*/ 1069249 h 2533100"/>
              <a:gd name="connsiteX14-369" fmla="*/ 646430 w 2585764"/>
              <a:gd name="connsiteY14-370" fmla="*/ 1069298 h 2533100"/>
              <a:gd name="connsiteX15-371" fmla="*/ 0 w 2585764"/>
              <a:gd name="connsiteY15-372" fmla="*/ 1069298 h 2533100"/>
              <a:gd name="connsiteX16-373" fmla="*/ 0 w 2585764"/>
              <a:gd name="connsiteY16-374" fmla="*/ 1069299 h 2533100"/>
              <a:gd name="connsiteX0-375" fmla="*/ 0 w 2585764"/>
              <a:gd name="connsiteY0-376" fmla="*/ 1069299 h 2533100"/>
              <a:gd name="connsiteX1-377" fmla="*/ 0 w 2585764"/>
              <a:gd name="connsiteY1-378" fmla="*/ 1069299 h 2533100"/>
              <a:gd name="connsiteX2-379" fmla="*/ 1292905 w 2585764"/>
              <a:gd name="connsiteY2-380" fmla="*/ 0 h 2533100"/>
              <a:gd name="connsiteX3-381" fmla="*/ 1292860 w 2585764"/>
              <a:gd name="connsiteY3-382" fmla="*/ 36 h 2533100"/>
              <a:gd name="connsiteX4-383" fmla="*/ 2585764 w 2585764"/>
              <a:gd name="connsiteY4-384" fmla="*/ 1069335 h 2533100"/>
              <a:gd name="connsiteX5-385" fmla="*/ 2585720 w 2585764"/>
              <a:gd name="connsiteY5-386" fmla="*/ 1069298 h 2533100"/>
              <a:gd name="connsiteX6-387" fmla="*/ 2585720 w 2585764"/>
              <a:gd name="connsiteY6-388" fmla="*/ 1069298 h 2533100"/>
              <a:gd name="connsiteX7-389" fmla="*/ 1939290 w 2585764"/>
              <a:gd name="connsiteY7-390" fmla="*/ 1069298 h 2533100"/>
              <a:gd name="connsiteX8-391" fmla="*/ 1939290 w 2585764"/>
              <a:gd name="connsiteY8-392" fmla="*/ 1069298 h 2533100"/>
              <a:gd name="connsiteX9-393" fmla="*/ 1939290 w 2585764"/>
              <a:gd name="connsiteY9-394" fmla="*/ 2533100 h 2533100"/>
              <a:gd name="connsiteX10-395" fmla="*/ 1939290 w 2585764"/>
              <a:gd name="connsiteY10-396" fmla="*/ 2533051 h 2533100"/>
              <a:gd name="connsiteX11-397" fmla="*/ 646430 w 2585764"/>
              <a:gd name="connsiteY11-398" fmla="*/ 2533051 h 2533100"/>
              <a:gd name="connsiteX12-399" fmla="*/ 646430 w 2585764"/>
              <a:gd name="connsiteY12-400" fmla="*/ 2533051 h 2533100"/>
              <a:gd name="connsiteX13-401" fmla="*/ 646430 w 2585764"/>
              <a:gd name="connsiteY13-402" fmla="*/ 1069249 h 2533100"/>
              <a:gd name="connsiteX14-403" fmla="*/ 646430 w 2585764"/>
              <a:gd name="connsiteY14-404" fmla="*/ 1069298 h 2533100"/>
              <a:gd name="connsiteX15-405" fmla="*/ 0 w 2585764"/>
              <a:gd name="connsiteY15-406" fmla="*/ 1069298 h 2533100"/>
              <a:gd name="connsiteX16-407" fmla="*/ 0 w 2585764"/>
              <a:gd name="connsiteY16-408" fmla="*/ 1069299 h 2533100"/>
              <a:gd name="connsiteX0-409" fmla="*/ 0 w 2585764"/>
              <a:gd name="connsiteY0-410" fmla="*/ 1069299 h 2533100"/>
              <a:gd name="connsiteX1-411" fmla="*/ 0 w 2585764"/>
              <a:gd name="connsiteY1-412" fmla="*/ 1069299 h 2533100"/>
              <a:gd name="connsiteX2-413" fmla="*/ 1292905 w 2585764"/>
              <a:gd name="connsiteY2-414" fmla="*/ 0 h 2533100"/>
              <a:gd name="connsiteX3-415" fmla="*/ 1292860 w 2585764"/>
              <a:gd name="connsiteY3-416" fmla="*/ 36 h 2533100"/>
              <a:gd name="connsiteX4-417" fmla="*/ 2585764 w 2585764"/>
              <a:gd name="connsiteY4-418" fmla="*/ 1069335 h 2533100"/>
              <a:gd name="connsiteX5-419" fmla="*/ 2585720 w 2585764"/>
              <a:gd name="connsiteY5-420" fmla="*/ 1069298 h 2533100"/>
              <a:gd name="connsiteX6-421" fmla="*/ 2585720 w 2585764"/>
              <a:gd name="connsiteY6-422" fmla="*/ 1069298 h 2533100"/>
              <a:gd name="connsiteX7-423" fmla="*/ 1939290 w 2585764"/>
              <a:gd name="connsiteY7-424" fmla="*/ 1069298 h 2533100"/>
              <a:gd name="connsiteX8-425" fmla="*/ 1939290 w 2585764"/>
              <a:gd name="connsiteY8-426" fmla="*/ 1069298 h 2533100"/>
              <a:gd name="connsiteX9-427" fmla="*/ 1939290 w 2585764"/>
              <a:gd name="connsiteY9-428" fmla="*/ 2533100 h 2533100"/>
              <a:gd name="connsiteX10-429" fmla="*/ 1939290 w 2585764"/>
              <a:gd name="connsiteY10-430" fmla="*/ 2533051 h 2533100"/>
              <a:gd name="connsiteX11-431" fmla="*/ 646430 w 2585764"/>
              <a:gd name="connsiteY11-432" fmla="*/ 2533051 h 2533100"/>
              <a:gd name="connsiteX12-433" fmla="*/ 646430 w 2585764"/>
              <a:gd name="connsiteY12-434" fmla="*/ 2533051 h 2533100"/>
              <a:gd name="connsiteX13-435" fmla="*/ 646430 w 2585764"/>
              <a:gd name="connsiteY13-436" fmla="*/ 1069249 h 2533100"/>
              <a:gd name="connsiteX14-437" fmla="*/ 646430 w 2585764"/>
              <a:gd name="connsiteY14-438" fmla="*/ 1069298 h 2533100"/>
              <a:gd name="connsiteX15-439" fmla="*/ 0 w 2585764"/>
              <a:gd name="connsiteY15-440" fmla="*/ 1069298 h 2533100"/>
              <a:gd name="connsiteX16-441" fmla="*/ 0 w 2585764"/>
              <a:gd name="connsiteY16-442" fmla="*/ 1069299 h 2533100"/>
              <a:gd name="connsiteX0-443" fmla="*/ 0 w 2585764"/>
              <a:gd name="connsiteY0-444" fmla="*/ 1069299 h 2533100"/>
              <a:gd name="connsiteX1-445" fmla="*/ 0 w 2585764"/>
              <a:gd name="connsiteY1-446" fmla="*/ 1069299 h 2533100"/>
              <a:gd name="connsiteX2-447" fmla="*/ 1292905 w 2585764"/>
              <a:gd name="connsiteY2-448" fmla="*/ 0 h 2533100"/>
              <a:gd name="connsiteX3-449" fmla="*/ 1292860 w 2585764"/>
              <a:gd name="connsiteY3-450" fmla="*/ 36 h 2533100"/>
              <a:gd name="connsiteX4-451" fmla="*/ 2585764 w 2585764"/>
              <a:gd name="connsiteY4-452" fmla="*/ 1069335 h 2533100"/>
              <a:gd name="connsiteX5-453" fmla="*/ 2585720 w 2585764"/>
              <a:gd name="connsiteY5-454" fmla="*/ 1069298 h 2533100"/>
              <a:gd name="connsiteX6-455" fmla="*/ 2585720 w 2585764"/>
              <a:gd name="connsiteY6-456" fmla="*/ 1069298 h 2533100"/>
              <a:gd name="connsiteX7-457" fmla="*/ 1939290 w 2585764"/>
              <a:gd name="connsiteY7-458" fmla="*/ 1069298 h 2533100"/>
              <a:gd name="connsiteX8-459" fmla="*/ 1939290 w 2585764"/>
              <a:gd name="connsiteY8-460" fmla="*/ 1069298 h 2533100"/>
              <a:gd name="connsiteX9-461" fmla="*/ 1939290 w 2585764"/>
              <a:gd name="connsiteY9-462" fmla="*/ 2533100 h 2533100"/>
              <a:gd name="connsiteX10-463" fmla="*/ 1939290 w 2585764"/>
              <a:gd name="connsiteY10-464" fmla="*/ 2533051 h 2533100"/>
              <a:gd name="connsiteX11-465" fmla="*/ 646430 w 2585764"/>
              <a:gd name="connsiteY11-466" fmla="*/ 2533051 h 2533100"/>
              <a:gd name="connsiteX12-467" fmla="*/ 646430 w 2585764"/>
              <a:gd name="connsiteY12-468" fmla="*/ 2533051 h 2533100"/>
              <a:gd name="connsiteX13-469" fmla="*/ 646430 w 2585764"/>
              <a:gd name="connsiteY13-470" fmla="*/ 1069249 h 2533100"/>
              <a:gd name="connsiteX14-471" fmla="*/ 646430 w 2585764"/>
              <a:gd name="connsiteY14-472" fmla="*/ 1069298 h 2533100"/>
              <a:gd name="connsiteX15-473" fmla="*/ 0 w 2585764"/>
              <a:gd name="connsiteY15-474" fmla="*/ 1069298 h 2533100"/>
              <a:gd name="connsiteX16-475" fmla="*/ 0 w 2585764"/>
              <a:gd name="connsiteY16-476" fmla="*/ 1069299 h 2533100"/>
              <a:gd name="connsiteX0-477" fmla="*/ 0 w 2585764"/>
              <a:gd name="connsiteY0-478" fmla="*/ 1069299 h 2533100"/>
              <a:gd name="connsiteX1-479" fmla="*/ 0 w 2585764"/>
              <a:gd name="connsiteY1-480" fmla="*/ 1069299 h 2533100"/>
              <a:gd name="connsiteX2-481" fmla="*/ 1292905 w 2585764"/>
              <a:gd name="connsiteY2-482" fmla="*/ 0 h 2533100"/>
              <a:gd name="connsiteX3-483" fmla="*/ 1292860 w 2585764"/>
              <a:gd name="connsiteY3-484" fmla="*/ 36 h 2533100"/>
              <a:gd name="connsiteX4-485" fmla="*/ 2585764 w 2585764"/>
              <a:gd name="connsiteY4-486" fmla="*/ 1069335 h 2533100"/>
              <a:gd name="connsiteX5-487" fmla="*/ 2585720 w 2585764"/>
              <a:gd name="connsiteY5-488" fmla="*/ 1069298 h 2533100"/>
              <a:gd name="connsiteX6-489" fmla="*/ 2585720 w 2585764"/>
              <a:gd name="connsiteY6-490" fmla="*/ 1069298 h 2533100"/>
              <a:gd name="connsiteX7-491" fmla="*/ 1939290 w 2585764"/>
              <a:gd name="connsiteY7-492" fmla="*/ 1069298 h 2533100"/>
              <a:gd name="connsiteX8-493" fmla="*/ 1939290 w 2585764"/>
              <a:gd name="connsiteY8-494" fmla="*/ 1069298 h 2533100"/>
              <a:gd name="connsiteX9-495" fmla="*/ 1939290 w 2585764"/>
              <a:gd name="connsiteY9-496" fmla="*/ 2533100 h 2533100"/>
              <a:gd name="connsiteX10-497" fmla="*/ 1939290 w 2585764"/>
              <a:gd name="connsiteY10-498" fmla="*/ 2533051 h 2533100"/>
              <a:gd name="connsiteX11-499" fmla="*/ 646430 w 2585764"/>
              <a:gd name="connsiteY11-500" fmla="*/ 2533051 h 2533100"/>
              <a:gd name="connsiteX12-501" fmla="*/ 646430 w 2585764"/>
              <a:gd name="connsiteY12-502" fmla="*/ 2533051 h 2533100"/>
              <a:gd name="connsiteX13-503" fmla="*/ 646430 w 2585764"/>
              <a:gd name="connsiteY13-504" fmla="*/ 1069249 h 2533100"/>
              <a:gd name="connsiteX14-505" fmla="*/ 646430 w 2585764"/>
              <a:gd name="connsiteY14-506" fmla="*/ 1069298 h 2533100"/>
              <a:gd name="connsiteX15-507" fmla="*/ 0 w 2585764"/>
              <a:gd name="connsiteY15-508" fmla="*/ 1069298 h 2533100"/>
              <a:gd name="connsiteX16-509" fmla="*/ 0 w 2585764"/>
              <a:gd name="connsiteY16-510" fmla="*/ 1069299 h 2533100"/>
              <a:gd name="connsiteX0-511" fmla="*/ 0 w 2585764"/>
              <a:gd name="connsiteY0-512" fmla="*/ 1069299 h 2533100"/>
              <a:gd name="connsiteX1-513" fmla="*/ 0 w 2585764"/>
              <a:gd name="connsiteY1-514" fmla="*/ 1069299 h 2533100"/>
              <a:gd name="connsiteX2-515" fmla="*/ 1292905 w 2585764"/>
              <a:gd name="connsiteY2-516" fmla="*/ 0 h 2533100"/>
              <a:gd name="connsiteX3-517" fmla="*/ 1292860 w 2585764"/>
              <a:gd name="connsiteY3-518" fmla="*/ 36 h 2533100"/>
              <a:gd name="connsiteX4-519" fmla="*/ 2585764 w 2585764"/>
              <a:gd name="connsiteY4-520" fmla="*/ 1069335 h 2533100"/>
              <a:gd name="connsiteX5-521" fmla="*/ 2585720 w 2585764"/>
              <a:gd name="connsiteY5-522" fmla="*/ 1069298 h 2533100"/>
              <a:gd name="connsiteX6-523" fmla="*/ 2585720 w 2585764"/>
              <a:gd name="connsiteY6-524" fmla="*/ 1069298 h 2533100"/>
              <a:gd name="connsiteX7-525" fmla="*/ 1939290 w 2585764"/>
              <a:gd name="connsiteY7-526" fmla="*/ 1069298 h 2533100"/>
              <a:gd name="connsiteX8-527" fmla="*/ 1939290 w 2585764"/>
              <a:gd name="connsiteY8-528" fmla="*/ 1069298 h 2533100"/>
              <a:gd name="connsiteX9-529" fmla="*/ 1939290 w 2585764"/>
              <a:gd name="connsiteY9-530" fmla="*/ 2533100 h 2533100"/>
              <a:gd name="connsiteX10-531" fmla="*/ 1939290 w 2585764"/>
              <a:gd name="connsiteY10-532" fmla="*/ 2533051 h 2533100"/>
              <a:gd name="connsiteX11-533" fmla="*/ 646430 w 2585764"/>
              <a:gd name="connsiteY11-534" fmla="*/ 2533051 h 2533100"/>
              <a:gd name="connsiteX12-535" fmla="*/ 646430 w 2585764"/>
              <a:gd name="connsiteY12-536" fmla="*/ 2533051 h 2533100"/>
              <a:gd name="connsiteX13-537" fmla="*/ 646430 w 2585764"/>
              <a:gd name="connsiteY13-538" fmla="*/ 1069249 h 2533100"/>
              <a:gd name="connsiteX14-539" fmla="*/ 646430 w 2585764"/>
              <a:gd name="connsiteY14-540" fmla="*/ 1069298 h 2533100"/>
              <a:gd name="connsiteX15-541" fmla="*/ 0 w 2585764"/>
              <a:gd name="connsiteY15-542" fmla="*/ 1069298 h 2533100"/>
              <a:gd name="connsiteX16-543" fmla="*/ 0 w 2585764"/>
              <a:gd name="connsiteY16-544" fmla="*/ 1069299 h 2533100"/>
              <a:gd name="connsiteX0-545" fmla="*/ 0 w 2585764"/>
              <a:gd name="connsiteY0-546" fmla="*/ 1069299 h 2533100"/>
              <a:gd name="connsiteX1-547" fmla="*/ 0 w 2585764"/>
              <a:gd name="connsiteY1-548" fmla="*/ 1069299 h 2533100"/>
              <a:gd name="connsiteX2-549" fmla="*/ 1292905 w 2585764"/>
              <a:gd name="connsiteY2-550" fmla="*/ 0 h 2533100"/>
              <a:gd name="connsiteX3-551" fmla="*/ 1292860 w 2585764"/>
              <a:gd name="connsiteY3-552" fmla="*/ 36 h 2533100"/>
              <a:gd name="connsiteX4-553" fmla="*/ 2585764 w 2585764"/>
              <a:gd name="connsiteY4-554" fmla="*/ 1069335 h 2533100"/>
              <a:gd name="connsiteX5-555" fmla="*/ 2585720 w 2585764"/>
              <a:gd name="connsiteY5-556" fmla="*/ 1069298 h 2533100"/>
              <a:gd name="connsiteX6-557" fmla="*/ 2585720 w 2585764"/>
              <a:gd name="connsiteY6-558" fmla="*/ 1069298 h 2533100"/>
              <a:gd name="connsiteX7-559" fmla="*/ 1939290 w 2585764"/>
              <a:gd name="connsiteY7-560" fmla="*/ 1069298 h 2533100"/>
              <a:gd name="connsiteX8-561" fmla="*/ 1939290 w 2585764"/>
              <a:gd name="connsiteY8-562" fmla="*/ 1069298 h 2533100"/>
              <a:gd name="connsiteX9-563" fmla="*/ 1939290 w 2585764"/>
              <a:gd name="connsiteY9-564" fmla="*/ 2533100 h 2533100"/>
              <a:gd name="connsiteX10-565" fmla="*/ 1939290 w 2585764"/>
              <a:gd name="connsiteY10-566" fmla="*/ 2533051 h 2533100"/>
              <a:gd name="connsiteX11-567" fmla="*/ 646430 w 2585764"/>
              <a:gd name="connsiteY11-568" fmla="*/ 2533051 h 2533100"/>
              <a:gd name="connsiteX12-569" fmla="*/ 646430 w 2585764"/>
              <a:gd name="connsiteY12-570" fmla="*/ 2533051 h 2533100"/>
              <a:gd name="connsiteX13-571" fmla="*/ 646430 w 2585764"/>
              <a:gd name="connsiteY13-572" fmla="*/ 1069249 h 2533100"/>
              <a:gd name="connsiteX14-573" fmla="*/ 646430 w 2585764"/>
              <a:gd name="connsiteY14-574" fmla="*/ 1069298 h 2533100"/>
              <a:gd name="connsiteX15-575" fmla="*/ 0 w 2585764"/>
              <a:gd name="connsiteY15-576" fmla="*/ 1069298 h 2533100"/>
              <a:gd name="connsiteX16-577" fmla="*/ 0 w 2585764"/>
              <a:gd name="connsiteY16-578" fmla="*/ 1069299 h 2533100"/>
              <a:gd name="connsiteX0-579" fmla="*/ 0 w 2585764"/>
              <a:gd name="connsiteY0-580" fmla="*/ 1069299 h 2533100"/>
              <a:gd name="connsiteX1-581" fmla="*/ 0 w 2585764"/>
              <a:gd name="connsiteY1-582" fmla="*/ 1069299 h 2533100"/>
              <a:gd name="connsiteX2-583" fmla="*/ 1292905 w 2585764"/>
              <a:gd name="connsiteY2-584" fmla="*/ 0 h 2533100"/>
              <a:gd name="connsiteX3-585" fmla="*/ 1292860 w 2585764"/>
              <a:gd name="connsiteY3-586" fmla="*/ 36 h 2533100"/>
              <a:gd name="connsiteX4-587" fmla="*/ 2585764 w 2585764"/>
              <a:gd name="connsiteY4-588" fmla="*/ 1069335 h 2533100"/>
              <a:gd name="connsiteX5-589" fmla="*/ 2585720 w 2585764"/>
              <a:gd name="connsiteY5-590" fmla="*/ 1069298 h 2533100"/>
              <a:gd name="connsiteX6-591" fmla="*/ 2585720 w 2585764"/>
              <a:gd name="connsiteY6-592" fmla="*/ 1069298 h 2533100"/>
              <a:gd name="connsiteX7-593" fmla="*/ 1939290 w 2585764"/>
              <a:gd name="connsiteY7-594" fmla="*/ 1069298 h 2533100"/>
              <a:gd name="connsiteX8-595" fmla="*/ 1939290 w 2585764"/>
              <a:gd name="connsiteY8-596" fmla="*/ 1069298 h 2533100"/>
              <a:gd name="connsiteX9-597" fmla="*/ 1939290 w 2585764"/>
              <a:gd name="connsiteY9-598" fmla="*/ 2533100 h 2533100"/>
              <a:gd name="connsiteX10-599" fmla="*/ 1939290 w 2585764"/>
              <a:gd name="connsiteY10-600" fmla="*/ 2533051 h 2533100"/>
              <a:gd name="connsiteX11-601" fmla="*/ 646430 w 2585764"/>
              <a:gd name="connsiteY11-602" fmla="*/ 2533051 h 2533100"/>
              <a:gd name="connsiteX12-603" fmla="*/ 646430 w 2585764"/>
              <a:gd name="connsiteY12-604" fmla="*/ 2533051 h 2533100"/>
              <a:gd name="connsiteX13-605" fmla="*/ 646430 w 2585764"/>
              <a:gd name="connsiteY13-606" fmla="*/ 1069249 h 2533100"/>
              <a:gd name="connsiteX14-607" fmla="*/ 646430 w 2585764"/>
              <a:gd name="connsiteY14-608" fmla="*/ 1069298 h 2533100"/>
              <a:gd name="connsiteX15-609" fmla="*/ 0 w 2585764"/>
              <a:gd name="connsiteY15-610" fmla="*/ 1069298 h 2533100"/>
              <a:gd name="connsiteX16-611" fmla="*/ 0 w 2585764"/>
              <a:gd name="connsiteY16-612" fmla="*/ 1069299 h 2533100"/>
              <a:gd name="connsiteX0-613" fmla="*/ 0 w 2585764"/>
              <a:gd name="connsiteY0-614" fmla="*/ 1069299 h 2533100"/>
              <a:gd name="connsiteX1-615" fmla="*/ 0 w 2585764"/>
              <a:gd name="connsiteY1-616" fmla="*/ 1069299 h 2533100"/>
              <a:gd name="connsiteX2-617" fmla="*/ 1292905 w 2585764"/>
              <a:gd name="connsiteY2-618" fmla="*/ 0 h 2533100"/>
              <a:gd name="connsiteX3-619" fmla="*/ 1292860 w 2585764"/>
              <a:gd name="connsiteY3-620" fmla="*/ 36 h 2533100"/>
              <a:gd name="connsiteX4-621" fmla="*/ 2585764 w 2585764"/>
              <a:gd name="connsiteY4-622" fmla="*/ 1069335 h 2533100"/>
              <a:gd name="connsiteX5-623" fmla="*/ 2585720 w 2585764"/>
              <a:gd name="connsiteY5-624" fmla="*/ 1069298 h 2533100"/>
              <a:gd name="connsiteX6-625" fmla="*/ 2585720 w 2585764"/>
              <a:gd name="connsiteY6-626" fmla="*/ 1069298 h 2533100"/>
              <a:gd name="connsiteX7-627" fmla="*/ 1939290 w 2585764"/>
              <a:gd name="connsiteY7-628" fmla="*/ 1069298 h 2533100"/>
              <a:gd name="connsiteX8-629" fmla="*/ 1939290 w 2585764"/>
              <a:gd name="connsiteY8-630" fmla="*/ 1069298 h 2533100"/>
              <a:gd name="connsiteX9-631" fmla="*/ 1939290 w 2585764"/>
              <a:gd name="connsiteY9-632" fmla="*/ 2533100 h 2533100"/>
              <a:gd name="connsiteX10-633" fmla="*/ 1939290 w 2585764"/>
              <a:gd name="connsiteY10-634" fmla="*/ 2533051 h 2533100"/>
              <a:gd name="connsiteX11-635" fmla="*/ 646430 w 2585764"/>
              <a:gd name="connsiteY11-636" fmla="*/ 2533051 h 2533100"/>
              <a:gd name="connsiteX12-637" fmla="*/ 646430 w 2585764"/>
              <a:gd name="connsiteY12-638" fmla="*/ 2533051 h 2533100"/>
              <a:gd name="connsiteX13-639" fmla="*/ 646430 w 2585764"/>
              <a:gd name="connsiteY13-640" fmla="*/ 1069249 h 2533100"/>
              <a:gd name="connsiteX14-641" fmla="*/ 646430 w 2585764"/>
              <a:gd name="connsiteY14-642" fmla="*/ 1069298 h 2533100"/>
              <a:gd name="connsiteX15-643" fmla="*/ 0 w 2585764"/>
              <a:gd name="connsiteY15-644" fmla="*/ 1069298 h 2533100"/>
              <a:gd name="connsiteX16-645" fmla="*/ 0 w 2585764"/>
              <a:gd name="connsiteY16-646" fmla="*/ 1069299 h 2533100"/>
              <a:gd name="connsiteX0-647" fmla="*/ 0 w 2585764"/>
              <a:gd name="connsiteY0-648" fmla="*/ 1069299 h 2533100"/>
              <a:gd name="connsiteX1-649" fmla="*/ 0 w 2585764"/>
              <a:gd name="connsiteY1-650" fmla="*/ 1069299 h 2533100"/>
              <a:gd name="connsiteX2-651" fmla="*/ 1292905 w 2585764"/>
              <a:gd name="connsiteY2-652" fmla="*/ 0 h 2533100"/>
              <a:gd name="connsiteX3-653" fmla="*/ 1292860 w 2585764"/>
              <a:gd name="connsiteY3-654" fmla="*/ 36 h 2533100"/>
              <a:gd name="connsiteX4-655" fmla="*/ 2585764 w 2585764"/>
              <a:gd name="connsiteY4-656" fmla="*/ 1069335 h 2533100"/>
              <a:gd name="connsiteX5-657" fmla="*/ 2585720 w 2585764"/>
              <a:gd name="connsiteY5-658" fmla="*/ 1069298 h 2533100"/>
              <a:gd name="connsiteX6-659" fmla="*/ 2585720 w 2585764"/>
              <a:gd name="connsiteY6-660" fmla="*/ 1069298 h 2533100"/>
              <a:gd name="connsiteX7-661" fmla="*/ 1939290 w 2585764"/>
              <a:gd name="connsiteY7-662" fmla="*/ 1069298 h 2533100"/>
              <a:gd name="connsiteX8-663" fmla="*/ 1939290 w 2585764"/>
              <a:gd name="connsiteY8-664" fmla="*/ 1069298 h 2533100"/>
              <a:gd name="connsiteX9-665" fmla="*/ 1939290 w 2585764"/>
              <a:gd name="connsiteY9-666" fmla="*/ 2533100 h 2533100"/>
              <a:gd name="connsiteX10-667" fmla="*/ 1939290 w 2585764"/>
              <a:gd name="connsiteY10-668" fmla="*/ 2533051 h 2533100"/>
              <a:gd name="connsiteX11-669" fmla="*/ 646430 w 2585764"/>
              <a:gd name="connsiteY11-670" fmla="*/ 2533051 h 2533100"/>
              <a:gd name="connsiteX12-671" fmla="*/ 646430 w 2585764"/>
              <a:gd name="connsiteY12-672" fmla="*/ 2533051 h 2533100"/>
              <a:gd name="connsiteX13-673" fmla="*/ 646430 w 2585764"/>
              <a:gd name="connsiteY13-674" fmla="*/ 1069249 h 2533100"/>
              <a:gd name="connsiteX14-675" fmla="*/ 646430 w 2585764"/>
              <a:gd name="connsiteY14-676" fmla="*/ 1069298 h 2533100"/>
              <a:gd name="connsiteX15-677" fmla="*/ 0 w 2585764"/>
              <a:gd name="connsiteY15-678" fmla="*/ 1069298 h 2533100"/>
              <a:gd name="connsiteX16-679" fmla="*/ 0 w 2585764"/>
              <a:gd name="connsiteY16-680" fmla="*/ 1069299 h 2533100"/>
              <a:gd name="connsiteX0-681" fmla="*/ 0 w 2585764"/>
              <a:gd name="connsiteY0-682" fmla="*/ 1069299 h 2533100"/>
              <a:gd name="connsiteX1-683" fmla="*/ 0 w 2585764"/>
              <a:gd name="connsiteY1-684" fmla="*/ 1069299 h 2533100"/>
              <a:gd name="connsiteX2-685" fmla="*/ 1292905 w 2585764"/>
              <a:gd name="connsiteY2-686" fmla="*/ 0 h 2533100"/>
              <a:gd name="connsiteX3-687" fmla="*/ 1292860 w 2585764"/>
              <a:gd name="connsiteY3-688" fmla="*/ 36 h 2533100"/>
              <a:gd name="connsiteX4-689" fmla="*/ 2585764 w 2585764"/>
              <a:gd name="connsiteY4-690" fmla="*/ 1069335 h 2533100"/>
              <a:gd name="connsiteX5-691" fmla="*/ 2585720 w 2585764"/>
              <a:gd name="connsiteY5-692" fmla="*/ 1069298 h 2533100"/>
              <a:gd name="connsiteX6-693" fmla="*/ 2585720 w 2585764"/>
              <a:gd name="connsiteY6-694" fmla="*/ 1069298 h 2533100"/>
              <a:gd name="connsiteX7-695" fmla="*/ 1939290 w 2585764"/>
              <a:gd name="connsiteY7-696" fmla="*/ 1069298 h 2533100"/>
              <a:gd name="connsiteX8-697" fmla="*/ 1939290 w 2585764"/>
              <a:gd name="connsiteY8-698" fmla="*/ 1069298 h 2533100"/>
              <a:gd name="connsiteX9-699" fmla="*/ 1939290 w 2585764"/>
              <a:gd name="connsiteY9-700" fmla="*/ 2533100 h 2533100"/>
              <a:gd name="connsiteX10-701" fmla="*/ 1939290 w 2585764"/>
              <a:gd name="connsiteY10-702" fmla="*/ 2533051 h 2533100"/>
              <a:gd name="connsiteX11-703" fmla="*/ 646430 w 2585764"/>
              <a:gd name="connsiteY11-704" fmla="*/ 2533051 h 2533100"/>
              <a:gd name="connsiteX12-705" fmla="*/ 646430 w 2585764"/>
              <a:gd name="connsiteY12-706" fmla="*/ 2533051 h 2533100"/>
              <a:gd name="connsiteX13-707" fmla="*/ 646430 w 2585764"/>
              <a:gd name="connsiteY13-708" fmla="*/ 1069249 h 2533100"/>
              <a:gd name="connsiteX14-709" fmla="*/ 646430 w 2585764"/>
              <a:gd name="connsiteY14-710" fmla="*/ 1069298 h 2533100"/>
              <a:gd name="connsiteX15-711" fmla="*/ 0 w 2585764"/>
              <a:gd name="connsiteY15-712" fmla="*/ 1069298 h 2533100"/>
              <a:gd name="connsiteX16-713" fmla="*/ 0 w 2585764"/>
              <a:gd name="connsiteY16-714" fmla="*/ 1069299 h 2533100"/>
              <a:gd name="connsiteX0-715" fmla="*/ 0 w 2585764"/>
              <a:gd name="connsiteY0-716" fmla="*/ 1069299 h 2533100"/>
              <a:gd name="connsiteX1-717" fmla="*/ 0 w 2585764"/>
              <a:gd name="connsiteY1-718" fmla="*/ 1069299 h 2533100"/>
              <a:gd name="connsiteX2-719" fmla="*/ 1292905 w 2585764"/>
              <a:gd name="connsiteY2-720" fmla="*/ 0 h 2533100"/>
              <a:gd name="connsiteX3-721" fmla="*/ 1292860 w 2585764"/>
              <a:gd name="connsiteY3-722" fmla="*/ 36 h 2533100"/>
              <a:gd name="connsiteX4-723" fmla="*/ 2585764 w 2585764"/>
              <a:gd name="connsiteY4-724" fmla="*/ 1069335 h 2533100"/>
              <a:gd name="connsiteX5-725" fmla="*/ 2585720 w 2585764"/>
              <a:gd name="connsiteY5-726" fmla="*/ 1069298 h 2533100"/>
              <a:gd name="connsiteX6-727" fmla="*/ 2585720 w 2585764"/>
              <a:gd name="connsiteY6-728" fmla="*/ 1069298 h 2533100"/>
              <a:gd name="connsiteX7-729" fmla="*/ 1939290 w 2585764"/>
              <a:gd name="connsiteY7-730" fmla="*/ 1069298 h 2533100"/>
              <a:gd name="connsiteX8-731" fmla="*/ 1939290 w 2585764"/>
              <a:gd name="connsiteY8-732" fmla="*/ 1069298 h 2533100"/>
              <a:gd name="connsiteX9-733" fmla="*/ 1939290 w 2585764"/>
              <a:gd name="connsiteY9-734" fmla="*/ 2533100 h 2533100"/>
              <a:gd name="connsiteX10-735" fmla="*/ 1939290 w 2585764"/>
              <a:gd name="connsiteY10-736" fmla="*/ 2533051 h 2533100"/>
              <a:gd name="connsiteX11-737" fmla="*/ 646430 w 2585764"/>
              <a:gd name="connsiteY11-738" fmla="*/ 2533051 h 2533100"/>
              <a:gd name="connsiteX12-739" fmla="*/ 646430 w 2585764"/>
              <a:gd name="connsiteY12-740" fmla="*/ 2533051 h 2533100"/>
              <a:gd name="connsiteX13-741" fmla="*/ 646430 w 2585764"/>
              <a:gd name="connsiteY13-742" fmla="*/ 1069249 h 2533100"/>
              <a:gd name="connsiteX14-743" fmla="*/ 646430 w 2585764"/>
              <a:gd name="connsiteY14-744" fmla="*/ 1069298 h 2533100"/>
              <a:gd name="connsiteX15-745" fmla="*/ 0 w 2585764"/>
              <a:gd name="connsiteY15-746" fmla="*/ 1069298 h 2533100"/>
              <a:gd name="connsiteX16-747" fmla="*/ 0 w 2585764"/>
              <a:gd name="connsiteY16-748" fmla="*/ 1069299 h 2533100"/>
              <a:gd name="connsiteX0-749" fmla="*/ 0 w 2585764"/>
              <a:gd name="connsiteY0-750" fmla="*/ 1069299 h 2533100"/>
              <a:gd name="connsiteX1-751" fmla="*/ 0 w 2585764"/>
              <a:gd name="connsiteY1-752" fmla="*/ 1069299 h 2533100"/>
              <a:gd name="connsiteX2-753" fmla="*/ 1292905 w 2585764"/>
              <a:gd name="connsiteY2-754" fmla="*/ 0 h 2533100"/>
              <a:gd name="connsiteX3-755" fmla="*/ 1292860 w 2585764"/>
              <a:gd name="connsiteY3-756" fmla="*/ 36 h 2533100"/>
              <a:gd name="connsiteX4-757" fmla="*/ 2585764 w 2585764"/>
              <a:gd name="connsiteY4-758" fmla="*/ 1069335 h 2533100"/>
              <a:gd name="connsiteX5-759" fmla="*/ 2585720 w 2585764"/>
              <a:gd name="connsiteY5-760" fmla="*/ 1069298 h 2533100"/>
              <a:gd name="connsiteX6-761" fmla="*/ 2585720 w 2585764"/>
              <a:gd name="connsiteY6-762" fmla="*/ 1069298 h 2533100"/>
              <a:gd name="connsiteX7-763" fmla="*/ 1939290 w 2585764"/>
              <a:gd name="connsiteY7-764" fmla="*/ 1069298 h 2533100"/>
              <a:gd name="connsiteX8-765" fmla="*/ 1939290 w 2585764"/>
              <a:gd name="connsiteY8-766" fmla="*/ 1069298 h 2533100"/>
              <a:gd name="connsiteX9-767" fmla="*/ 1939290 w 2585764"/>
              <a:gd name="connsiteY9-768" fmla="*/ 2533100 h 2533100"/>
              <a:gd name="connsiteX10-769" fmla="*/ 1939290 w 2585764"/>
              <a:gd name="connsiteY10-770" fmla="*/ 2533051 h 2533100"/>
              <a:gd name="connsiteX11-771" fmla="*/ 646430 w 2585764"/>
              <a:gd name="connsiteY11-772" fmla="*/ 2533051 h 2533100"/>
              <a:gd name="connsiteX12-773" fmla="*/ 646430 w 2585764"/>
              <a:gd name="connsiteY12-774" fmla="*/ 2533051 h 2533100"/>
              <a:gd name="connsiteX13-775" fmla="*/ 646430 w 2585764"/>
              <a:gd name="connsiteY13-776" fmla="*/ 1069249 h 2533100"/>
              <a:gd name="connsiteX14-777" fmla="*/ 646430 w 2585764"/>
              <a:gd name="connsiteY14-778" fmla="*/ 1069298 h 2533100"/>
              <a:gd name="connsiteX15-779" fmla="*/ 0 w 2585764"/>
              <a:gd name="connsiteY15-780" fmla="*/ 1069298 h 2533100"/>
              <a:gd name="connsiteX16-781" fmla="*/ 0 w 2585764"/>
              <a:gd name="connsiteY16-782" fmla="*/ 1069299 h 2533100"/>
              <a:gd name="connsiteX0-783" fmla="*/ 0 w 2585764"/>
              <a:gd name="connsiteY0-784" fmla="*/ 1069299 h 2533100"/>
              <a:gd name="connsiteX1-785" fmla="*/ 0 w 2585764"/>
              <a:gd name="connsiteY1-786" fmla="*/ 1069299 h 2533100"/>
              <a:gd name="connsiteX2-787" fmla="*/ 1292905 w 2585764"/>
              <a:gd name="connsiteY2-788" fmla="*/ 0 h 2533100"/>
              <a:gd name="connsiteX3-789" fmla="*/ 1292860 w 2585764"/>
              <a:gd name="connsiteY3-790" fmla="*/ 36 h 2533100"/>
              <a:gd name="connsiteX4-791" fmla="*/ 2585764 w 2585764"/>
              <a:gd name="connsiteY4-792" fmla="*/ 1069335 h 2533100"/>
              <a:gd name="connsiteX5-793" fmla="*/ 2585720 w 2585764"/>
              <a:gd name="connsiteY5-794" fmla="*/ 1069298 h 2533100"/>
              <a:gd name="connsiteX6-795" fmla="*/ 2585720 w 2585764"/>
              <a:gd name="connsiteY6-796" fmla="*/ 1069298 h 2533100"/>
              <a:gd name="connsiteX7-797" fmla="*/ 1939290 w 2585764"/>
              <a:gd name="connsiteY7-798" fmla="*/ 1069298 h 2533100"/>
              <a:gd name="connsiteX8-799" fmla="*/ 1939290 w 2585764"/>
              <a:gd name="connsiteY8-800" fmla="*/ 1069298 h 2533100"/>
              <a:gd name="connsiteX9-801" fmla="*/ 1939290 w 2585764"/>
              <a:gd name="connsiteY9-802" fmla="*/ 2533100 h 2533100"/>
              <a:gd name="connsiteX10-803" fmla="*/ 1939290 w 2585764"/>
              <a:gd name="connsiteY10-804" fmla="*/ 2533051 h 2533100"/>
              <a:gd name="connsiteX11-805" fmla="*/ 646430 w 2585764"/>
              <a:gd name="connsiteY11-806" fmla="*/ 2533051 h 2533100"/>
              <a:gd name="connsiteX12-807" fmla="*/ 646430 w 2585764"/>
              <a:gd name="connsiteY12-808" fmla="*/ 2533051 h 2533100"/>
              <a:gd name="connsiteX13-809" fmla="*/ 646430 w 2585764"/>
              <a:gd name="connsiteY13-810" fmla="*/ 1069249 h 2533100"/>
              <a:gd name="connsiteX14-811" fmla="*/ 646430 w 2585764"/>
              <a:gd name="connsiteY14-812" fmla="*/ 1069298 h 2533100"/>
              <a:gd name="connsiteX15-813" fmla="*/ 0 w 2585764"/>
              <a:gd name="connsiteY15-814" fmla="*/ 1069298 h 2533100"/>
              <a:gd name="connsiteX16-815" fmla="*/ 0 w 2585764"/>
              <a:gd name="connsiteY16-816" fmla="*/ 1069299 h 2533100"/>
              <a:gd name="connsiteX0-817" fmla="*/ 0 w 2585764"/>
              <a:gd name="connsiteY0-818" fmla="*/ 1069299 h 2533100"/>
              <a:gd name="connsiteX1-819" fmla="*/ 0 w 2585764"/>
              <a:gd name="connsiteY1-820" fmla="*/ 1069299 h 2533100"/>
              <a:gd name="connsiteX2-821" fmla="*/ 1292905 w 2585764"/>
              <a:gd name="connsiteY2-822" fmla="*/ 0 h 2533100"/>
              <a:gd name="connsiteX3-823" fmla="*/ 1292860 w 2585764"/>
              <a:gd name="connsiteY3-824" fmla="*/ 36 h 2533100"/>
              <a:gd name="connsiteX4-825" fmla="*/ 2585764 w 2585764"/>
              <a:gd name="connsiteY4-826" fmla="*/ 1069335 h 2533100"/>
              <a:gd name="connsiteX5-827" fmla="*/ 2585720 w 2585764"/>
              <a:gd name="connsiteY5-828" fmla="*/ 1069298 h 2533100"/>
              <a:gd name="connsiteX6-829" fmla="*/ 2585720 w 2585764"/>
              <a:gd name="connsiteY6-830" fmla="*/ 1069298 h 2533100"/>
              <a:gd name="connsiteX7-831" fmla="*/ 1939290 w 2585764"/>
              <a:gd name="connsiteY7-832" fmla="*/ 1069298 h 2533100"/>
              <a:gd name="connsiteX8-833" fmla="*/ 1939290 w 2585764"/>
              <a:gd name="connsiteY8-834" fmla="*/ 1069298 h 2533100"/>
              <a:gd name="connsiteX9-835" fmla="*/ 1939290 w 2585764"/>
              <a:gd name="connsiteY9-836" fmla="*/ 2533100 h 2533100"/>
              <a:gd name="connsiteX10-837" fmla="*/ 1939290 w 2585764"/>
              <a:gd name="connsiteY10-838" fmla="*/ 2533051 h 2533100"/>
              <a:gd name="connsiteX11-839" fmla="*/ 646430 w 2585764"/>
              <a:gd name="connsiteY11-840" fmla="*/ 2533051 h 2533100"/>
              <a:gd name="connsiteX12-841" fmla="*/ 646430 w 2585764"/>
              <a:gd name="connsiteY12-842" fmla="*/ 2533051 h 2533100"/>
              <a:gd name="connsiteX13-843" fmla="*/ 646430 w 2585764"/>
              <a:gd name="connsiteY13-844" fmla="*/ 1069249 h 2533100"/>
              <a:gd name="connsiteX14-845" fmla="*/ 646430 w 2585764"/>
              <a:gd name="connsiteY14-846" fmla="*/ 1069298 h 2533100"/>
              <a:gd name="connsiteX15-847" fmla="*/ 0 w 2585764"/>
              <a:gd name="connsiteY15-848" fmla="*/ 1069298 h 2533100"/>
              <a:gd name="connsiteX16-849" fmla="*/ 0 w 2585764"/>
              <a:gd name="connsiteY16-850" fmla="*/ 1069299 h 2533100"/>
              <a:gd name="connsiteX0-851" fmla="*/ 0 w 2585764"/>
              <a:gd name="connsiteY0-852" fmla="*/ 1069299 h 2533100"/>
              <a:gd name="connsiteX1-853" fmla="*/ 0 w 2585764"/>
              <a:gd name="connsiteY1-854" fmla="*/ 1069299 h 2533100"/>
              <a:gd name="connsiteX2-855" fmla="*/ 1292905 w 2585764"/>
              <a:gd name="connsiteY2-856" fmla="*/ 0 h 2533100"/>
              <a:gd name="connsiteX3-857" fmla="*/ 1292860 w 2585764"/>
              <a:gd name="connsiteY3-858" fmla="*/ 36 h 2533100"/>
              <a:gd name="connsiteX4-859" fmla="*/ 2585764 w 2585764"/>
              <a:gd name="connsiteY4-860" fmla="*/ 1069335 h 2533100"/>
              <a:gd name="connsiteX5-861" fmla="*/ 2585720 w 2585764"/>
              <a:gd name="connsiteY5-862" fmla="*/ 1069298 h 2533100"/>
              <a:gd name="connsiteX6-863" fmla="*/ 2585720 w 2585764"/>
              <a:gd name="connsiteY6-864" fmla="*/ 1069298 h 2533100"/>
              <a:gd name="connsiteX7-865" fmla="*/ 1939290 w 2585764"/>
              <a:gd name="connsiteY7-866" fmla="*/ 1069298 h 2533100"/>
              <a:gd name="connsiteX8-867" fmla="*/ 1939290 w 2585764"/>
              <a:gd name="connsiteY8-868" fmla="*/ 1069298 h 2533100"/>
              <a:gd name="connsiteX9-869" fmla="*/ 1939290 w 2585764"/>
              <a:gd name="connsiteY9-870" fmla="*/ 2533100 h 2533100"/>
              <a:gd name="connsiteX10-871" fmla="*/ 1939290 w 2585764"/>
              <a:gd name="connsiteY10-872" fmla="*/ 2533051 h 2533100"/>
              <a:gd name="connsiteX11-873" fmla="*/ 646430 w 2585764"/>
              <a:gd name="connsiteY11-874" fmla="*/ 2533051 h 2533100"/>
              <a:gd name="connsiteX12-875" fmla="*/ 646430 w 2585764"/>
              <a:gd name="connsiteY12-876" fmla="*/ 2533051 h 2533100"/>
              <a:gd name="connsiteX13-877" fmla="*/ 646430 w 2585764"/>
              <a:gd name="connsiteY13-878" fmla="*/ 1069249 h 2533100"/>
              <a:gd name="connsiteX14-879" fmla="*/ 646430 w 2585764"/>
              <a:gd name="connsiteY14-880" fmla="*/ 1069298 h 2533100"/>
              <a:gd name="connsiteX15-881" fmla="*/ 0 w 2585764"/>
              <a:gd name="connsiteY15-882" fmla="*/ 1069298 h 2533100"/>
              <a:gd name="connsiteX16-883" fmla="*/ 0 w 2585764"/>
              <a:gd name="connsiteY16-884" fmla="*/ 1069299 h 2533100"/>
              <a:gd name="connsiteX0-885" fmla="*/ 0 w 2585764"/>
              <a:gd name="connsiteY0-886" fmla="*/ 1069299 h 2533100"/>
              <a:gd name="connsiteX1-887" fmla="*/ 0 w 2585764"/>
              <a:gd name="connsiteY1-888" fmla="*/ 1069299 h 2533100"/>
              <a:gd name="connsiteX2-889" fmla="*/ 1292905 w 2585764"/>
              <a:gd name="connsiteY2-890" fmla="*/ 0 h 2533100"/>
              <a:gd name="connsiteX3-891" fmla="*/ 1292860 w 2585764"/>
              <a:gd name="connsiteY3-892" fmla="*/ 36 h 2533100"/>
              <a:gd name="connsiteX4-893" fmla="*/ 2585764 w 2585764"/>
              <a:gd name="connsiteY4-894" fmla="*/ 1069335 h 2533100"/>
              <a:gd name="connsiteX5-895" fmla="*/ 2585720 w 2585764"/>
              <a:gd name="connsiteY5-896" fmla="*/ 1069298 h 2533100"/>
              <a:gd name="connsiteX6-897" fmla="*/ 2585720 w 2585764"/>
              <a:gd name="connsiteY6-898" fmla="*/ 1069298 h 2533100"/>
              <a:gd name="connsiteX7-899" fmla="*/ 1939290 w 2585764"/>
              <a:gd name="connsiteY7-900" fmla="*/ 1069298 h 2533100"/>
              <a:gd name="connsiteX8-901" fmla="*/ 1939290 w 2585764"/>
              <a:gd name="connsiteY8-902" fmla="*/ 1069298 h 2533100"/>
              <a:gd name="connsiteX9-903" fmla="*/ 1939290 w 2585764"/>
              <a:gd name="connsiteY9-904" fmla="*/ 2533100 h 2533100"/>
              <a:gd name="connsiteX10-905" fmla="*/ 1939290 w 2585764"/>
              <a:gd name="connsiteY10-906" fmla="*/ 2533051 h 2533100"/>
              <a:gd name="connsiteX11-907" fmla="*/ 646430 w 2585764"/>
              <a:gd name="connsiteY11-908" fmla="*/ 2533051 h 2533100"/>
              <a:gd name="connsiteX12-909" fmla="*/ 646430 w 2585764"/>
              <a:gd name="connsiteY12-910" fmla="*/ 2533051 h 2533100"/>
              <a:gd name="connsiteX13-911" fmla="*/ 646430 w 2585764"/>
              <a:gd name="connsiteY13-912" fmla="*/ 1069249 h 2533100"/>
              <a:gd name="connsiteX14-913" fmla="*/ 646430 w 2585764"/>
              <a:gd name="connsiteY14-914" fmla="*/ 1069298 h 2533100"/>
              <a:gd name="connsiteX15-915" fmla="*/ 0 w 2585764"/>
              <a:gd name="connsiteY15-916" fmla="*/ 1069298 h 2533100"/>
              <a:gd name="connsiteX16-917" fmla="*/ 0 w 2585764"/>
              <a:gd name="connsiteY16-918" fmla="*/ 1069299 h 2533100"/>
              <a:gd name="connsiteX0-919" fmla="*/ 0 w 2585764"/>
              <a:gd name="connsiteY0-920" fmla="*/ 1069299 h 2533100"/>
              <a:gd name="connsiteX1-921" fmla="*/ 0 w 2585764"/>
              <a:gd name="connsiteY1-922" fmla="*/ 1069299 h 2533100"/>
              <a:gd name="connsiteX2-923" fmla="*/ 1292905 w 2585764"/>
              <a:gd name="connsiteY2-924" fmla="*/ 0 h 2533100"/>
              <a:gd name="connsiteX3-925" fmla="*/ 1292860 w 2585764"/>
              <a:gd name="connsiteY3-926" fmla="*/ 36 h 2533100"/>
              <a:gd name="connsiteX4-927" fmla="*/ 2585764 w 2585764"/>
              <a:gd name="connsiteY4-928" fmla="*/ 1069335 h 2533100"/>
              <a:gd name="connsiteX5-929" fmla="*/ 2585720 w 2585764"/>
              <a:gd name="connsiteY5-930" fmla="*/ 1069298 h 2533100"/>
              <a:gd name="connsiteX6-931" fmla="*/ 2585720 w 2585764"/>
              <a:gd name="connsiteY6-932" fmla="*/ 1069298 h 2533100"/>
              <a:gd name="connsiteX7-933" fmla="*/ 1939290 w 2585764"/>
              <a:gd name="connsiteY7-934" fmla="*/ 1069298 h 2533100"/>
              <a:gd name="connsiteX8-935" fmla="*/ 1939290 w 2585764"/>
              <a:gd name="connsiteY8-936" fmla="*/ 1069298 h 2533100"/>
              <a:gd name="connsiteX9-937" fmla="*/ 1939290 w 2585764"/>
              <a:gd name="connsiteY9-938" fmla="*/ 2533100 h 2533100"/>
              <a:gd name="connsiteX10-939" fmla="*/ 1939290 w 2585764"/>
              <a:gd name="connsiteY10-940" fmla="*/ 2533051 h 2533100"/>
              <a:gd name="connsiteX11-941" fmla="*/ 646430 w 2585764"/>
              <a:gd name="connsiteY11-942" fmla="*/ 2533051 h 2533100"/>
              <a:gd name="connsiteX12-943" fmla="*/ 646430 w 2585764"/>
              <a:gd name="connsiteY12-944" fmla="*/ 2533051 h 2533100"/>
              <a:gd name="connsiteX13-945" fmla="*/ 646430 w 2585764"/>
              <a:gd name="connsiteY13-946" fmla="*/ 1069249 h 2533100"/>
              <a:gd name="connsiteX14-947" fmla="*/ 646430 w 2585764"/>
              <a:gd name="connsiteY14-948" fmla="*/ 1069298 h 2533100"/>
              <a:gd name="connsiteX15-949" fmla="*/ 0 w 2585764"/>
              <a:gd name="connsiteY15-950" fmla="*/ 1069298 h 2533100"/>
              <a:gd name="connsiteX16-951" fmla="*/ 0 w 2585764"/>
              <a:gd name="connsiteY16-952" fmla="*/ 1069299 h 2533100"/>
              <a:gd name="connsiteX0-953" fmla="*/ 0 w 2585764"/>
              <a:gd name="connsiteY0-954" fmla="*/ 1069299 h 2533100"/>
              <a:gd name="connsiteX1-955" fmla="*/ 0 w 2585764"/>
              <a:gd name="connsiteY1-956" fmla="*/ 1069299 h 2533100"/>
              <a:gd name="connsiteX2-957" fmla="*/ 1292905 w 2585764"/>
              <a:gd name="connsiteY2-958" fmla="*/ 0 h 2533100"/>
              <a:gd name="connsiteX3-959" fmla="*/ 1292860 w 2585764"/>
              <a:gd name="connsiteY3-960" fmla="*/ 36 h 2533100"/>
              <a:gd name="connsiteX4-961" fmla="*/ 2585764 w 2585764"/>
              <a:gd name="connsiteY4-962" fmla="*/ 1069335 h 2533100"/>
              <a:gd name="connsiteX5-963" fmla="*/ 2585720 w 2585764"/>
              <a:gd name="connsiteY5-964" fmla="*/ 1069298 h 2533100"/>
              <a:gd name="connsiteX6-965" fmla="*/ 2585720 w 2585764"/>
              <a:gd name="connsiteY6-966" fmla="*/ 1069298 h 2533100"/>
              <a:gd name="connsiteX7-967" fmla="*/ 1939290 w 2585764"/>
              <a:gd name="connsiteY7-968" fmla="*/ 1069298 h 2533100"/>
              <a:gd name="connsiteX8-969" fmla="*/ 1939290 w 2585764"/>
              <a:gd name="connsiteY8-970" fmla="*/ 1069298 h 2533100"/>
              <a:gd name="connsiteX9-971" fmla="*/ 1939290 w 2585764"/>
              <a:gd name="connsiteY9-972" fmla="*/ 2533100 h 2533100"/>
              <a:gd name="connsiteX10-973" fmla="*/ 1939290 w 2585764"/>
              <a:gd name="connsiteY10-974" fmla="*/ 2533051 h 2533100"/>
              <a:gd name="connsiteX11-975" fmla="*/ 646430 w 2585764"/>
              <a:gd name="connsiteY11-976" fmla="*/ 2533051 h 2533100"/>
              <a:gd name="connsiteX12-977" fmla="*/ 646430 w 2585764"/>
              <a:gd name="connsiteY12-978" fmla="*/ 2533051 h 2533100"/>
              <a:gd name="connsiteX13-979" fmla="*/ 646430 w 2585764"/>
              <a:gd name="connsiteY13-980" fmla="*/ 1069249 h 2533100"/>
              <a:gd name="connsiteX14-981" fmla="*/ 646430 w 2585764"/>
              <a:gd name="connsiteY14-982" fmla="*/ 1069298 h 2533100"/>
              <a:gd name="connsiteX15-983" fmla="*/ 0 w 2585764"/>
              <a:gd name="connsiteY15-984" fmla="*/ 1069298 h 2533100"/>
              <a:gd name="connsiteX16-985" fmla="*/ 0 w 2585764"/>
              <a:gd name="connsiteY16-986" fmla="*/ 1069299 h 2533100"/>
              <a:gd name="connsiteX0-987" fmla="*/ 0 w 2585764"/>
              <a:gd name="connsiteY0-988" fmla="*/ 1069299 h 2533100"/>
              <a:gd name="connsiteX1-989" fmla="*/ 0 w 2585764"/>
              <a:gd name="connsiteY1-990" fmla="*/ 1069299 h 2533100"/>
              <a:gd name="connsiteX2-991" fmla="*/ 1292905 w 2585764"/>
              <a:gd name="connsiteY2-992" fmla="*/ 0 h 2533100"/>
              <a:gd name="connsiteX3-993" fmla="*/ 1292860 w 2585764"/>
              <a:gd name="connsiteY3-994" fmla="*/ 36 h 2533100"/>
              <a:gd name="connsiteX4-995" fmla="*/ 2585764 w 2585764"/>
              <a:gd name="connsiteY4-996" fmla="*/ 1069335 h 2533100"/>
              <a:gd name="connsiteX5-997" fmla="*/ 2585720 w 2585764"/>
              <a:gd name="connsiteY5-998" fmla="*/ 1069298 h 2533100"/>
              <a:gd name="connsiteX6-999" fmla="*/ 2585720 w 2585764"/>
              <a:gd name="connsiteY6-1000" fmla="*/ 1069298 h 2533100"/>
              <a:gd name="connsiteX7-1001" fmla="*/ 1939290 w 2585764"/>
              <a:gd name="connsiteY7-1002" fmla="*/ 1069298 h 2533100"/>
              <a:gd name="connsiteX8-1003" fmla="*/ 1939290 w 2585764"/>
              <a:gd name="connsiteY8-1004" fmla="*/ 1069298 h 2533100"/>
              <a:gd name="connsiteX9-1005" fmla="*/ 1939290 w 2585764"/>
              <a:gd name="connsiteY9-1006" fmla="*/ 2533100 h 2533100"/>
              <a:gd name="connsiteX10-1007" fmla="*/ 1939290 w 2585764"/>
              <a:gd name="connsiteY10-1008" fmla="*/ 2533051 h 2533100"/>
              <a:gd name="connsiteX11-1009" fmla="*/ 646430 w 2585764"/>
              <a:gd name="connsiteY11-1010" fmla="*/ 2533051 h 2533100"/>
              <a:gd name="connsiteX12-1011" fmla="*/ 646430 w 2585764"/>
              <a:gd name="connsiteY12-1012" fmla="*/ 2533051 h 2533100"/>
              <a:gd name="connsiteX13-1013" fmla="*/ 646430 w 2585764"/>
              <a:gd name="connsiteY13-1014" fmla="*/ 1069249 h 2533100"/>
              <a:gd name="connsiteX14-1015" fmla="*/ 646430 w 2585764"/>
              <a:gd name="connsiteY14-1016" fmla="*/ 1069298 h 2533100"/>
              <a:gd name="connsiteX15-1017" fmla="*/ 0 w 2585764"/>
              <a:gd name="connsiteY15-1018" fmla="*/ 1069298 h 2533100"/>
              <a:gd name="connsiteX16-1019" fmla="*/ 0 w 2585764"/>
              <a:gd name="connsiteY16-1020" fmla="*/ 1069299 h 2533100"/>
              <a:gd name="connsiteX0-1021" fmla="*/ 0 w 2585764"/>
              <a:gd name="connsiteY0-1022" fmla="*/ 1069299 h 2533100"/>
              <a:gd name="connsiteX1-1023" fmla="*/ 0 w 2585764"/>
              <a:gd name="connsiteY1-1024" fmla="*/ 1069299 h 2533100"/>
              <a:gd name="connsiteX2-1025" fmla="*/ 1292905 w 2585764"/>
              <a:gd name="connsiteY2-1026" fmla="*/ 0 h 2533100"/>
              <a:gd name="connsiteX3-1027" fmla="*/ 1292860 w 2585764"/>
              <a:gd name="connsiteY3-1028" fmla="*/ 36 h 2533100"/>
              <a:gd name="connsiteX4-1029" fmla="*/ 2585764 w 2585764"/>
              <a:gd name="connsiteY4-1030" fmla="*/ 1069335 h 2533100"/>
              <a:gd name="connsiteX5-1031" fmla="*/ 2585720 w 2585764"/>
              <a:gd name="connsiteY5-1032" fmla="*/ 1069298 h 2533100"/>
              <a:gd name="connsiteX6-1033" fmla="*/ 2585720 w 2585764"/>
              <a:gd name="connsiteY6-1034" fmla="*/ 1069298 h 2533100"/>
              <a:gd name="connsiteX7-1035" fmla="*/ 1939290 w 2585764"/>
              <a:gd name="connsiteY7-1036" fmla="*/ 1069298 h 2533100"/>
              <a:gd name="connsiteX8-1037" fmla="*/ 1939290 w 2585764"/>
              <a:gd name="connsiteY8-1038" fmla="*/ 1069298 h 2533100"/>
              <a:gd name="connsiteX9-1039" fmla="*/ 1939290 w 2585764"/>
              <a:gd name="connsiteY9-1040" fmla="*/ 2533100 h 2533100"/>
              <a:gd name="connsiteX10-1041" fmla="*/ 1939290 w 2585764"/>
              <a:gd name="connsiteY10-1042" fmla="*/ 2533051 h 2533100"/>
              <a:gd name="connsiteX11-1043" fmla="*/ 646430 w 2585764"/>
              <a:gd name="connsiteY11-1044" fmla="*/ 2533051 h 2533100"/>
              <a:gd name="connsiteX12-1045" fmla="*/ 646430 w 2585764"/>
              <a:gd name="connsiteY12-1046" fmla="*/ 2533051 h 2533100"/>
              <a:gd name="connsiteX13-1047" fmla="*/ 646430 w 2585764"/>
              <a:gd name="connsiteY13-1048" fmla="*/ 1069249 h 2533100"/>
              <a:gd name="connsiteX14-1049" fmla="*/ 646430 w 2585764"/>
              <a:gd name="connsiteY14-1050" fmla="*/ 1069298 h 2533100"/>
              <a:gd name="connsiteX15-1051" fmla="*/ 0 w 2585764"/>
              <a:gd name="connsiteY15-1052" fmla="*/ 1069298 h 2533100"/>
              <a:gd name="connsiteX16-1053" fmla="*/ 0 w 2585764"/>
              <a:gd name="connsiteY16-1054" fmla="*/ 1069299 h 2533100"/>
              <a:gd name="connsiteX0-1055" fmla="*/ 0 w 2585764"/>
              <a:gd name="connsiteY0-1056" fmla="*/ 1069299 h 2533100"/>
              <a:gd name="connsiteX1-1057" fmla="*/ 0 w 2585764"/>
              <a:gd name="connsiteY1-1058" fmla="*/ 1069299 h 2533100"/>
              <a:gd name="connsiteX2-1059" fmla="*/ 1292905 w 2585764"/>
              <a:gd name="connsiteY2-1060" fmla="*/ 0 h 2533100"/>
              <a:gd name="connsiteX3-1061" fmla="*/ 1292860 w 2585764"/>
              <a:gd name="connsiteY3-1062" fmla="*/ 36 h 2533100"/>
              <a:gd name="connsiteX4-1063" fmla="*/ 2585764 w 2585764"/>
              <a:gd name="connsiteY4-1064" fmla="*/ 1069335 h 2533100"/>
              <a:gd name="connsiteX5-1065" fmla="*/ 2585720 w 2585764"/>
              <a:gd name="connsiteY5-1066" fmla="*/ 1069298 h 2533100"/>
              <a:gd name="connsiteX6-1067" fmla="*/ 2585720 w 2585764"/>
              <a:gd name="connsiteY6-1068" fmla="*/ 1069298 h 2533100"/>
              <a:gd name="connsiteX7-1069" fmla="*/ 1939290 w 2585764"/>
              <a:gd name="connsiteY7-1070" fmla="*/ 1069298 h 2533100"/>
              <a:gd name="connsiteX8-1071" fmla="*/ 1939290 w 2585764"/>
              <a:gd name="connsiteY8-1072" fmla="*/ 1069298 h 2533100"/>
              <a:gd name="connsiteX9-1073" fmla="*/ 1939290 w 2585764"/>
              <a:gd name="connsiteY9-1074" fmla="*/ 2533100 h 2533100"/>
              <a:gd name="connsiteX10-1075" fmla="*/ 1939290 w 2585764"/>
              <a:gd name="connsiteY10-1076" fmla="*/ 2533051 h 2533100"/>
              <a:gd name="connsiteX11-1077" fmla="*/ 646430 w 2585764"/>
              <a:gd name="connsiteY11-1078" fmla="*/ 2533051 h 2533100"/>
              <a:gd name="connsiteX12-1079" fmla="*/ 646430 w 2585764"/>
              <a:gd name="connsiteY12-1080" fmla="*/ 2533051 h 2533100"/>
              <a:gd name="connsiteX13-1081" fmla="*/ 646430 w 2585764"/>
              <a:gd name="connsiteY13-1082" fmla="*/ 1069249 h 2533100"/>
              <a:gd name="connsiteX14-1083" fmla="*/ 646430 w 2585764"/>
              <a:gd name="connsiteY14-1084" fmla="*/ 1069298 h 2533100"/>
              <a:gd name="connsiteX15-1085" fmla="*/ 0 w 2585764"/>
              <a:gd name="connsiteY15-1086" fmla="*/ 1069298 h 2533100"/>
              <a:gd name="connsiteX16-1087" fmla="*/ 0 w 2585764"/>
              <a:gd name="connsiteY16-1088" fmla="*/ 1069299 h 2533100"/>
              <a:gd name="connsiteX0-1089" fmla="*/ 0 w 2585764"/>
              <a:gd name="connsiteY0-1090" fmla="*/ 1069299 h 2533100"/>
              <a:gd name="connsiteX1-1091" fmla="*/ 0 w 2585764"/>
              <a:gd name="connsiteY1-1092" fmla="*/ 1069299 h 2533100"/>
              <a:gd name="connsiteX2-1093" fmla="*/ 1292905 w 2585764"/>
              <a:gd name="connsiteY2-1094" fmla="*/ 0 h 2533100"/>
              <a:gd name="connsiteX3-1095" fmla="*/ 1292860 w 2585764"/>
              <a:gd name="connsiteY3-1096" fmla="*/ 36 h 2533100"/>
              <a:gd name="connsiteX4-1097" fmla="*/ 2585764 w 2585764"/>
              <a:gd name="connsiteY4-1098" fmla="*/ 1069335 h 2533100"/>
              <a:gd name="connsiteX5-1099" fmla="*/ 2585720 w 2585764"/>
              <a:gd name="connsiteY5-1100" fmla="*/ 1069298 h 2533100"/>
              <a:gd name="connsiteX6-1101" fmla="*/ 2585720 w 2585764"/>
              <a:gd name="connsiteY6-1102" fmla="*/ 1069298 h 2533100"/>
              <a:gd name="connsiteX7-1103" fmla="*/ 1939290 w 2585764"/>
              <a:gd name="connsiteY7-1104" fmla="*/ 1069298 h 2533100"/>
              <a:gd name="connsiteX8-1105" fmla="*/ 1939290 w 2585764"/>
              <a:gd name="connsiteY8-1106" fmla="*/ 1069298 h 2533100"/>
              <a:gd name="connsiteX9-1107" fmla="*/ 1939290 w 2585764"/>
              <a:gd name="connsiteY9-1108" fmla="*/ 2533100 h 2533100"/>
              <a:gd name="connsiteX10-1109" fmla="*/ 1939290 w 2585764"/>
              <a:gd name="connsiteY10-1110" fmla="*/ 2533051 h 2533100"/>
              <a:gd name="connsiteX11-1111" fmla="*/ 646430 w 2585764"/>
              <a:gd name="connsiteY11-1112" fmla="*/ 2533051 h 2533100"/>
              <a:gd name="connsiteX12-1113" fmla="*/ 646430 w 2585764"/>
              <a:gd name="connsiteY12-1114" fmla="*/ 2533051 h 2533100"/>
              <a:gd name="connsiteX13-1115" fmla="*/ 646430 w 2585764"/>
              <a:gd name="connsiteY13-1116" fmla="*/ 1069249 h 2533100"/>
              <a:gd name="connsiteX14-1117" fmla="*/ 646430 w 2585764"/>
              <a:gd name="connsiteY14-1118" fmla="*/ 1069298 h 2533100"/>
              <a:gd name="connsiteX15-1119" fmla="*/ 0 w 2585764"/>
              <a:gd name="connsiteY15-1120" fmla="*/ 1069298 h 2533100"/>
              <a:gd name="connsiteX16-1121" fmla="*/ 0 w 2585764"/>
              <a:gd name="connsiteY16-1122" fmla="*/ 1069299 h 2533100"/>
              <a:gd name="connsiteX0-1123" fmla="*/ 0 w 2585764"/>
              <a:gd name="connsiteY0-1124" fmla="*/ 1069299 h 2533100"/>
              <a:gd name="connsiteX1-1125" fmla="*/ 0 w 2585764"/>
              <a:gd name="connsiteY1-1126" fmla="*/ 1069299 h 2533100"/>
              <a:gd name="connsiteX2-1127" fmla="*/ 1292905 w 2585764"/>
              <a:gd name="connsiteY2-1128" fmla="*/ 0 h 2533100"/>
              <a:gd name="connsiteX3-1129" fmla="*/ 1292860 w 2585764"/>
              <a:gd name="connsiteY3-1130" fmla="*/ 36 h 2533100"/>
              <a:gd name="connsiteX4-1131" fmla="*/ 2585764 w 2585764"/>
              <a:gd name="connsiteY4-1132" fmla="*/ 1069335 h 2533100"/>
              <a:gd name="connsiteX5-1133" fmla="*/ 2585720 w 2585764"/>
              <a:gd name="connsiteY5-1134" fmla="*/ 1069298 h 2533100"/>
              <a:gd name="connsiteX6-1135" fmla="*/ 2585720 w 2585764"/>
              <a:gd name="connsiteY6-1136" fmla="*/ 1069298 h 2533100"/>
              <a:gd name="connsiteX7-1137" fmla="*/ 1939290 w 2585764"/>
              <a:gd name="connsiteY7-1138" fmla="*/ 1069298 h 2533100"/>
              <a:gd name="connsiteX8-1139" fmla="*/ 1939290 w 2585764"/>
              <a:gd name="connsiteY8-1140" fmla="*/ 1069298 h 2533100"/>
              <a:gd name="connsiteX9-1141" fmla="*/ 1939290 w 2585764"/>
              <a:gd name="connsiteY9-1142" fmla="*/ 2533100 h 2533100"/>
              <a:gd name="connsiteX10-1143" fmla="*/ 1939290 w 2585764"/>
              <a:gd name="connsiteY10-1144" fmla="*/ 2533051 h 2533100"/>
              <a:gd name="connsiteX11-1145" fmla="*/ 646430 w 2585764"/>
              <a:gd name="connsiteY11-1146" fmla="*/ 2533051 h 2533100"/>
              <a:gd name="connsiteX12-1147" fmla="*/ 646430 w 2585764"/>
              <a:gd name="connsiteY12-1148" fmla="*/ 2533051 h 2533100"/>
              <a:gd name="connsiteX13-1149" fmla="*/ 646430 w 2585764"/>
              <a:gd name="connsiteY13-1150" fmla="*/ 1069249 h 2533100"/>
              <a:gd name="connsiteX14-1151" fmla="*/ 646430 w 2585764"/>
              <a:gd name="connsiteY14-1152" fmla="*/ 1069298 h 2533100"/>
              <a:gd name="connsiteX15-1153" fmla="*/ 0 w 2585764"/>
              <a:gd name="connsiteY15-1154" fmla="*/ 1069298 h 2533100"/>
              <a:gd name="connsiteX16-1155" fmla="*/ 0 w 2585764"/>
              <a:gd name="connsiteY16-1156" fmla="*/ 1069299 h 2533100"/>
              <a:gd name="connsiteX0-1157" fmla="*/ 0 w 2585764"/>
              <a:gd name="connsiteY0-1158" fmla="*/ 1069299 h 2533100"/>
              <a:gd name="connsiteX1-1159" fmla="*/ 0 w 2585764"/>
              <a:gd name="connsiteY1-1160" fmla="*/ 1069299 h 2533100"/>
              <a:gd name="connsiteX2-1161" fmla="*/ 1292905 w 2585764"/>
              <a:gd name="connsiteY2-1162" fmla="*/ 0 h 2533100"/>
              <a:gd name="connsiteX3-1163" fmla="*/ 1292860 w 2585764"/>
              <a:gd name="connsiteY3-1164" fmla="*/ 36 h 2533100"/>
              <a:gd name="connsiteX4-1165" fmla="*/ 2585764 w 2585764"/>
              <a:gd name="connsiteY4-1166" fmla="*/ 1069335 h 2533100"/>
              <a:gd name="connsiteX5-1167" fmla="*/ 2585720 w 2585764"/>
              <a:gd name="connsiteY5-1168" fmla="*/ 1069298 h 2533100"/>
              <a:gd name="connsiteX6-1169" fmla="*/ 2585720 w 2585764"/>
              <a:gd name="connsiteY6-1170" fmla="*/ 1069298 h 2533100"/>
              <a:gd name="connsiteX7-1171" fmla="*/ 1939290 w 2585764"/>
              <a:gd name="connsiteY7-1172" fmla="*/ 1069298 h 2533100"/>
              <a:gd name="connsiteX8-1173" fmla="*/ 1939290 w 2585764"/>
              <a:gd name="connsiteY8-1174" fmla="*/ 1069298 h 2533100"/>
              <a:gd name="connsiteX9-1175" fmla="*/ 1939290 w 2585764"/>
              <a:gd name="connsiteY9-1176" fmla="*/ 2533100 h 2533100"/>
              <a:gd name="connsiteX10-1177" fmla="*/ 1939290 w 2585764"/>
              <a:gd name="connsiteY10-1178" fmla="*/ 2533051 h 2533100"/>
              <a:gd name="connsiteX11-1179" fmla="*/ 646430 w 2585764"/>
              <a:gd name="connsiteY11-1180" fmla="*/ 2533051 h 2533100"/>
              <a:gd name="connsiteX12-1181" fmla="*/ 646430 w 2585764"/>
              <a:gd name="connsiteY12-1182" fmla="*/ 2533051 h 2533100"/>
              <a:gd name="connsiteX13-1183" fmla="*/ 646430 w 2585764"/>
              <a:gd name="connsiteY13-1184" fmla="*/ 1069249 h 2533100"/>
              <a:gd name="connsiteX14-1185" fmla="*/ 646430 w 2585764"/>
              <a:gd name="connsiteY14-1186" fmla="*/ 1069298 h 2533100"/>
              <a:gd name="connsiteX15-1187" fmla="*/ 0 w 2585764"/>
              <a:gd name="connsiteY15-1188" fmla="*/ 1069298 h 2533100"/>
              <a:gd name="connsiteX16-1189" fmla="*/ 0 w 2585764"/>
              <a:gd name="connsiteY16-1190" fmla="*/ 1069299 h 2533100"/>
              <a:gd name="connsiteX0-1191" fmla="*/ 0 w 2585764"/>
              <a:gd name="connsiteY0-1192" fmla="*/ 1069299 h 2533100"/>
              <a:gd name="connsiteX1-1193" fmla="*/ 0 w 2585764"/>
              <a:gd name="connsiteY1-1194" fmla="*/ 1069299 h 2533100"/>
              <a:gd name="connsiteX2-1195" fmla="*/ 1292905 w 2585764"/>
              <a:gd name="connsiteY2-1196" fmla="*/ 0 h 2533100"/>
              <a:gd name="connsiteX3-1197" fmla="*/ 1292860 w 2585764"/>
              <a:gd name="connsiteY3-1198" fmla="*/ 36 h 2533100"/>
              <a:gd name="connsiteX4-1199" fmla="*/ 2585764 w 2585764"/>
              <a:gd name="connsiteY4-1200" fmla="*/ 1069335 h 2533100"/>
              <a:gd name="connsiteX5-1201" fmla="*/ 2585720 w 2585764"/>
              <a:gd name="connsiteY5-1202" fmla="*/ 1069298 h 2533100"/>
              <a:gd name="connsiteX6-1203" fmla="*/ 2585720 w 2585764"/>
              <a:gd name="connsiteY6-1204" fmla="*/ 1069298 h 2533100"/>
              <a:gd name="connsiteX7-1205" fmla="*/ 1939290 w 2585764"/>
              <a:gd name="connsiteY7-1206" fmla="*/ 1069298 h 2533100"/>
              <a:gd name="connsiteX8-1207" fmla="*/ 1939290 w 2585764"/>
              <a:gd name="connsiteY8-1208" fmla="*/ 1069298 h 2533100"/>
              <a:gd name="connsiteX9-1209" fmla="*/ 1939290 w 2585764"/>
              <a:gd name="connsiteY9-1210" fmla="*/ 2533100 h 2533100"/>
              <a:gd name="connsiteX10-1211" fmla="*/ 1939290 w 2585764"/>
              <a:gd name="connsiteY10-1212" fmla="*/ 2533051 h 2533100"/>
              <a:gd name="connsiteX11-1213" fmla="*/ 646430 w 2585764"/>
              <a:gd name="connsiteY11-1214" fmla="*/ 2533051 h 2533100"/>
              <a:gd name="connsiteX12-1215" fmla="*/ 646430 w 2585764"/>
              <a:gd name="connsiteY12-1216" fmla="*/ 2533051 h 2533100"/>
              <a:gd name="connsiteX13-1217" fmla="*/ 646430 w 2585764"/>
              <a:gd name="connsiteY13-1218" fmla="*/ 1069249 h 2533100"/>
              <a:gd name="connsiteX14-1219" fmla="*/ 646430 w 2585764"/>
              <a:gd name="connsiteY14-1220" fmla="*/ 1069298 h 2533100"/>
              <a:gd name="connsiteX15-1221" fmla="*/ 0 w 2585764"/>
              <a:gd name="connsiteY15-1222" fmla="*/ 1069298 h 2533100"/>
              <a:gd name="connsiteX16-1223" fmla="*/ 0 w 2585764"/>
              <a:gd name="connsiteY16-1224" fmla="*/ 1069299 h 2533100"/>
              <a:gd name="connsiteX0-1225" fmla="*/ 0 w 2585764"/>
              <a:gd name="connsiteY0-1226" fmla="*/ 1069299 h 2533100"/>
              <a:gd name="connsiteX1-1227" fmla="*/ 0 w 2585764"/>
              <a:gd name="connsiteY1-1228" fmla="*/ 1069299 h 2533100"/>
              <a:gd name="connsiteX2-1229" fmla="*/ 1292905 w 2585764"/>
              <a:gd name="connsiteY2-1230" fmla="*/ 0 h 2533100"/>
              <a:gd name="connsiteX3-1231" fmla="*/ 1292860 w 2585764"/>
              <a:gd name="connsiteY3-1232" fmla="*/ 36 h 2533100"/>
              <a:gd name="connsiteX4-1233" fmla="*/ 2585764 w 2585764"/>
              <a:gd name="connsiteY4-1234" fmla="*/ 1069335 h 2533100"/>
              <a:gd name="connsiteX5-1235" fmla="*/ 2585720 w 2585764"/>
              <a:gd name="connsiteY5-1236" fmla="*/ 1069298 h 2533100"/>
              <a:gd name="connsiteX6-1237" fmla="*/ 2585720 w 2585764"/>
              <a:gd name="connsiteY6-1238" fmla="*/ 1069298 h 2533100"/>
              <a:gd name="connsiteX7-1239" fmla="*/ 1939290 w 2585764"/>
              <a:gd name="connsiteY7-1240" fmla="*/ 1069298 h 2533100"/>
              <a:gd name="connsiteX8-1241" fmla="*/ 1939290 w 2585764"/>
              <a:gd name="connsiteY8-1242" fmla="*/ 1069298 h 2533100"/>
              <a:gd name="connsiteX9-1243" fmla="*/ 1939290 w 2585764"/>
              <a:gd name="connsiteY9-1244" fmla="*/ 2533100 h 2533100"/>
              <a:gd name="connsiteX10-1245" fmla="*/ 1939290 w 2585764"/>
              <a:gd name="connsiteY10-1246" fmla="*/ 2533051 h 2533100"/>
              <a:gd name="connsiteX11-1247" fmla="*/ 646430 w 2585764"/>
              <a:gd name="connsiteY11-1248" fmla="*/ 2533051 h 2533100"/>
              <a:gd name="connsiteX12-1249" fmla="*/ 646430 w 2585764"/>
              <a:gd name="connsiteY12-1250" fmla="*/ 2533051 h 2533100"/>
              <a:gd name="connsiteX13-1251" fmla="*/ 646430 w 2585764"/>
              <a:gd name="connsiteY13-1252" fmla="*/ 1069249 h 2533100"/>
              <a:gd name="connsiteX14-1253" fmla="*/ 646430 w 2585764"/>
              <a:gd name="connsiteY14-1254" fmla="*/ 1069298 h 2533100"/>
              <a:gd name="connsiteX15-1255" fmla="*/ 0 w 2585764"/>
              <a:gd name="connsiteY15-1256" fmla="*/ 1069298 h 2533100"/>
              <a:gd name="connsiteX16-1257" fmla="*/ 0 w 2585764"/>
              <a:gd name="connsiteY16-1258" fmla="*/ 1069299 h 2533100"/>
              <a:gd name="connsiteX0-1259" fmla="*/ 0 w 2585764"/>
              <a:gd name="connsiteY0-1260" fmla="*/ 1069299 h 2533100"/>
              <a:gd name="connsiteX1-1261" fmla="*/ 0 w 2585764"/>
              <a:gd name="connsiteY1-1262" fmla="*/ 1069299 h 2533100"/>
              <a:gd name="connsiteX2-1263" fmla="*/ 1292905 w 2585764"/>
              <a:gd name="connsiteY2-1264" fmla="*/ 0 h 2533100"/>
              <a:gd name="connsiteX3-1265" fmla="*/ 1292860 w 2585764"/>
              <a:gd name="connsiteY3-1266" fmla="*/ 36 h 2533100"/>
              <a:gd name="connsiteX4-1267" fmla="*/ 2585764 w 2585764"/>
              <a:gd name="connsiteY4-1268" fmla="*/ 1069335 h 2533100"/>
              <a:gd name="connsiteX5-1269" fmla="*/ 2585720 w 2585764"/>
              <a:gd name="connsiteY5-1270" fmla="*/ 1069298 h 2533100"/>
              <a:gd name="connsiteX6-1271" fmla="*/ 2585720 w 2585764"/>
              <a:gd name="connsiteY6-1272" fmla="*/ 1069298 h 2533100"/>
              <a:gd name="connsiteX7-1273" fmla="*/ 1939290 w 2585764"/>
              <a:gd name="connsiteY7-1274" fmla="*/ 1069298 h 2533100"/>
              <a:gd name="connsiteX8-1275" fmla="*/ 1939290 w 2585764"/>
              <a:gd name="connsiteY8-1276" fmla="*/ 1069298 h 2533100"/>
              <a:gd name="connsiteX9-1277" fmla="*/ 1939290 w 2585764"/>
              <a:gd name="connsiteY9-1278" fmla="*/ 2533100 h 2533100"/>
              <a:gd name="connsiteX10-1279" fmla="*/ 1939290 w 2585764"/>
              <a:gd name="connsiteY10-1280" fmla="*/ 2533051 h 2533100"/>
              <a:gd name="connsiteX11-1281" fmla="*/ 646430 w 2585764"/>
              <a:gd name="connsiteY11-1282" fmla="*/ 2533051 h 2533100"/>
              <a:gd name="connsiteX12-1283" fmla="*/ 646430 w 2585764"/>
              <a:gd name="connsiteY12-1284" fmla="*/ 2533051 h 2533100"/>
              <a:gd name="connsiteX13-1285" fmla="*/ 646430 w 2585764"/>
              <a:gd name="connsiteY13-1286" fmla="*/ 1069249 h 2533100"/>
              <a:gd name="connsiteX14-1287" fmla="*/ 646430 w 2585764"/>
              <a:gd name="connsiteY14-1288" fmla="*/ 1069298 h 2533100"/>
              <a:gd name="connsiteX15-1289" fmla="*/ 0 w 2585764"/>
              <a:gd name="connsiteY15-1290" fmla="*/ 1069298 h 2533100"/>
              <a:gd name="connsiteX16-1291" fmla="*/ 0 w 2585764"/>
              <a:gd name="connsiteY16-1292" fmla="*/ 1069299 h 2533100"/>
              <a:gd name="connsiteX0-1293" fmla="*/ 0 w 2585764"/>
              <a:gd name="connsiteY0-1294" fmla="*/ 1069299 h 2533100"/>
              <a:gd name="connsiteX1-1295" fmla="*/ 0 w 2585764"/>
              <a:gd name="connsiteY1-1296" fmla="*/ 1069299 h 2533100"/>
              <a:gd name="connsiteX2-1297" fmla="*/ 1292905 w 2585764"/>
              <a:gd name="connsiteY2-1298" fmla="*/ 0 h 2533100"/>
              <a:gd name="connsiteX3-1299" fmla="*/ 1292860 w 2585764"/>
              <a:gd name="connsiteY3-1300" fmla="*/ 36 h 2533100"/>
              <a:gd name="connsiteX4-1301" fmla="*/ 2585764 w 2585764"/>
              <a:gd name="connsiteY4-1302" fmla="*/ 1069335 h 2533100"/>
              <a:gd name="connsiteX5-1303" fmla="*/ 2585720 w 2585764"/>
              <a:gd name="connsiteY5-1304" fmla="*/ 1069298 h 2533100"/>
              <a:gd name="connsiteX6-1305" fmla="*/ 2585720 w 2585764"/>
              <a:gd name="connsiteY6-1306" fmla="*/ 1069298 h 2533100"/>
              <a:gd name="connsiteX7-1307" fmla="*/ 1939290 w 2585764"/>
              <a:gd name="connsiteY7-1308" fmla="*/ 1069298 h 2533100"/>
              <a:gd name="connsiteX8-1309" fmla="*/ 1939290 w 2585764"/>
              <a:gd name="connsiteY8-1310" fmla="*/ 1069298 h 2533100"/>
              <a:gd name="connsiteX9-1311" fmla="*/ 1939290 w 2585764"/>
              <a:gd name="connsiteY9-1312" fmla="*/ 2533100 h 2533100"/>
              <a:gd name="connsiteX10-1313" fmla="*/ 1939290 w 2585764"/>
              <a:gd name="connsiteY10-1314" fmla="*/ 2533051 h 2533100"/>
              <a:gd name="connsiteX11-1315" fmla="*/ 646430 w 2585764"/>
              <a:gd name="connsiteY11-1316" fmla="*/ 2533051 h 2533100"/>
              <a:gd name="connsiteX12-1317" fmla="*/ 646430 w 2585764"/>
              <a:gd name="connsiteY12-1318" fmla="*/ 2533051 h 2533100"/>
              <a:gd name="connsiteX13-1319" fmla="*/ 646430 w 2585764"/>
              <a:gd name="connsiteY13-1320" fmla="*/ 1069249 h 2533100"/>
              <a:gd name="connsiteX14-1321" fmla="*/ 646430 w 2585764"/>
              <a:gd name="connsiteY14-1322" fmla="*/ 1069298 h 2533100"/>
              <a:gd name="connsiteX15-1323" fmla="*/ 0 w 2585764"/>
              <a:gd name="connsiteY15-1324" fmla="*/ 1069298 h 2533100"/>
              <a:gd name="connsiteX16-1325" fmla="*/ 0 w 2585764"/>
              <a:gd name="connsiteY16-1326" fmla="*/ 1069299 h 2533100"/>
              <a:gd name="connsiteX0-1327" fmla="*/ 0 w 2585764"/>
              <a:gd name="connsiteY0-1328" fmla="*/ 1069299 h 2533100"/>
              <a:gd name="connsiteX1-1329" fmla="*/ 0 w 2585764"/>
              <a:gd name="connsiteY1-1330" fmla="*/ 1069299 h 2533100"/>
              <a:gd name="connsiteX2-1331" fmla="*/ 1292905 w 2585764"/>
              <a:gd name="connsiteY2-1332" fmla="*/ 0 h 2533100"/>
              <a:gd name="connsiteX3-1333" fmla="*/ 1292860 w 2585764"/>
              <a:gd name="connsiteY3-1334" fmla="*/ 36 h 2533100"/>
              <a:gd name="connsiteX4-1335" fmla="*/ 2585764 w 2585764"/>
              <a:gd name="connsiteY4-1336" fmla="*/ 1069335 h 2533100"/>
              <a:gd name="connsiteX5-1337" fmla="*/ 2585720 w 2585764"/>
              <a:gd name="connsiteY5-1338" fmla="*/ 1069298 h 2533100"/>
              <a:gd name="connsiteX6-1339" fmla="*/ 2585720 w 2585764"/>
              <a:gd name="connsiteY6-1340" fmla="*/ 1069298 h 2533100"/>
              <a:gd name="connsiteX7-1341" fmla="*/ 1939290 w 2585764"/>
              <a:gd name="connsiteY7-1342" fmla="*/ 1069298 h 2533100"/>
              <a:gd name="connsiteX8-1343" fmla="*/ 1939290 w 2585764"/>
              <a:gd name="connsiteY8-1344" fmla="*/ 1069298 h 2533100"/>
              <a:gd name="connsiteX9-1345" fmla="*/ 1939290 w 2585764"/>
              <a:gd name="connsiteY9-1346" fmla="*/ 2533100 h 2533100"/>
              <a:gd name="connsiteX10-1347" fmla="*/ 1939290 w 2585764"/>
              <a:gd name="connsiteY10-1348" fmla="*/ 2533051 h 2533100"/>
              <a:gd name="connsiteX11-1349" fmla="*/ 646430 w 2585764"/>
              <a:gd name="connsiteY11-1350" fmla="*/ 2533051 h 2533100"/>
              <a:gd name="connsiteX12-1351" fmla="*/ 646430 w 2585764"/>
              <a:gd name="connsiteY12-1352" fmla="*/ 2533051 h 2533100"/>
              <a:gd name="connsiteX13-1353" fmla="*/ 646430 w 2585764"/>
              <a:gd name="connsiteY13-1354" fmla="*/ 1069249 h 2533100"/>
              <a:gd name="connsiteX14-1355" fmla="*/ 646430 w 2585764"/>
              <a:gd name="connsiteY14-1356" fmla="*/ 1069298 h 2533100"/>
              <a:gd name="connsiteX15-1357" fmla="*/ 0 w 2585764"/>
              <a:gd name="connsiteY15-1358" fmla="*/ 1069298 h 2533100"/>
              <a:gd name="connsiteX16-1359" fmla="*/ 0 w 2585764"/>
              <a:gd name="connsiteY16-1360" fmla="*/ 1069299 h 2533100"/>
              <a:gd name="connsiteX0-1361" fmla="*/ 0 w 2585764"/>
              <a:gd name="connsiteY0-1362" fmla="*/ 1069299 h 2533100"/>
              <a:gd name="connsiteX1-1363" fmla="*/ 0 w 2585764"/>
              <a:gd name="connsiteY1-1364" fmla="*/ 1069299 h 2533100"/>
              <a:gd name="connsiteX2-1365" fmla="*/ 1292905 w 2585764"/>
              <a:gd name="connsiteY2-1366" fmla="*/ 0 h 2533100"/>
              <a:gd name="connsiteX3-1367" fmla="*/ 1292860 w 2585764"/>
              <a:gd name="connsiteY3-1368" fmla="*/ 36 h 2533100"/>
              <a:gd name="connsiteX4-1369" fmla="*/ 2585764 w 2585764"/>
              <a:gd name="connsiteY4-1370" fmla="*/ 1069335 h 2533100"/>
              <a:gd name="connsiteX5-1371" fmla="*/ 2585720 w 2585764"/>
              <a:gd name="connsiteY5-1372" fmla="*/ 1069298 h 2533100"/>
              <a:gd name="connsiteX6-1373" fmla="*/ 2585720 w 2585764"/>
              <a:gd name="connsiteY6-1374" fmla="*/ 1069298 h 2533100"/>
              <a:gd name="connsiteX7-1375" fmla="*/ 1939290 w 2585764"/>
              <a:gd name="connsiteY7-1376" fmla="*/ 1069298 h 2533100"/>
              <a:gd name="connsiteX8-1377" fmla="*/ 1939290 w 2585764"/>
              <a:gd name="connsiteY8-1378" fmla="*/ 1069298 h 2533100"/>
              <a:gd name="connsiteX9-1379" fmla="*/ 1939290 w 2585764"/>
              <a:gd name="connsiteY9-1380" fmla="*/ 2533100 h 2533100"/>
              <a:gd name="connsiteX10-1381" fmla="*/ 1939290 w 2585764"/>
              <a:gd name="connsiteY10-1382" fmla="*/ 2533051 h 2533100"/>
              <a:gd name="connsiteX11-1383" fmla="*/ 646430 w 2585764"/>
              <a:gd name="connsiteY11-1384" fmla="*/ 2533051 h 2533100"/>
              <a:gd name="connsiteX12-1385" fmla="*/ 646430 w 2585764"/>
              <a:gd name="connsiteY12-1386" fmla="*/ 2533051 h 2533100"/>
              <a:gd name="connsiteX13-1387" fmla="*/ 646430 w 2585764"/>
              <a:gd name="connsiteY13-1388" fmla="*/ 1069249 h 2533100"/>
              <a:gd name="connsiteX14-1389" fmla="*/ 646430 w 2585764"/>
              <a:gd name="connsiteY14-1390" fmla="*/ 1069298 h 2533100"/>
              <a:gd name="connsiteX15-1391" fmla="*/ 0 w 2585764"/>
              <a:gd name="connsiteY15-1392" fmla="*/ 1069298 h 2533100"/>
              <a:gd name="connsiteX16-1393" fmla="*/ 0 w 2585764"/>
              <a:gd name="connsiteY16-1394" fmla="*/ 1069299 h 2533100"/>
              <a:gd name="connsiteX0-1395" fmla="*/ 0 w 2585764"/>
              <a:gd name="connsiteY0-1396" fmla="*/ 1069299 h 2533100"/>
              <a:gd name="connsiteX1-1397" fmla="*/ 0 w 2585764"/>
              <a:gd name="connsiteY1-1398" fmla="*/ 1069299 h 2533100"/>
              <a:gd name="connsiteX2-1399" fmla="*/ 1292905 w 2585764"/>
              <a:gd name="connsiteY2-1400" fmla="*/ 0 h 2533100"/>
              <a:gd name="connsiteX3-1401" fmla="*/ 1292860 w 2585764"/>
              <a:gd name="connsiteY3-1402" fmla="*/ 36 h 2533100"/>
              <a:gd name="connsiteX4-1403" fmla="*/ 2585764 w 2585764"/>
              <a:gd name="connsiteY4-1404" fmla="*/ 1069335 h 2533100"/>
              <a:gd name="connsiteX5-1405" fmla="*/ 2585720 w 2585764"/>
              <a:gd name="connsiteY5-1406" fmla="*/ 1069298 h 2533100"/>
              <a:gd name="connsiteX6-1407" fmla="*/ 2585720 w 2585764"/>
              <a:gd name="connsiteY6-1408" fmla="*/ 1069298 h 2533100"/>
              <a:gd name="connsiteX7-1409" fmla="*/ 1939290 w 2585764"/>
              <a:gd name="connsiteY7-1410" fmla="*/ 1069298 h 2533100"/>
              <a:gd name="connsiteX8-1411" fmla="*/ 1939290 w 2585764"/>
              <a:gd name="connsiteY8-1412" fmla="*/ 1069298 h 2533100"/>
              <a:gd name="connsiteX9-1413" fmla="*/ 1939290 w 2585764"/>
              <a:gd name="connsiteY9-1414" fmla="*/ 2533100 h 2533100"/>
              <a:gd name="connsiteX10-1415" fmla="*/ 1939290 w 2585764"/>
              <a:gd name="connsiteY10-1416" fmla="*/ 2533051 h 2533100"/>
              <a:gd name="connsiteX11-1417" fmla="*/ 646430 w 2585764"/>
              <a:gd name="connsiteY11-1418" fmla="*/ 2533051 h 2533100"/>
              <a:gd name="connsiteX12-1419" fmla="*/ 646430 w 2585764"/>
              <a:gd name="connsiteY12-1420" fmla="*/ 2533051 h 2533100"/>
              <a:gd name="connsiteX13-1421" fmla="*/ 646430 w 2585764"/>
              <a:gd name="connsiteY13-1422" fmla="*/ 1069249 h 2533100"/>
              <a:gd name="connsiteX14-1423" fmla="*/ 646430 w 2585764"/>
              <a:gd name="connsiteY14-1424" fmla="*/ 1069298 h 2533100"/>
              <a:gd name="connsiteX15-1425" fmla="*/ 0 w 2585764"/>
              <a:gd name="connsiteY15-1426" fmla="*/ 1069298 h 2533100"/>
              <a:gd name="connsiteX16-1427" fmla="*/ 0 w 2585764"/>
              <a:gd name="connsiteY16-1428" fmla="*/ 1069299 h 2533100"/>
              <a:gd name="connsiteX0-1429" fmla="*/ 0 w 2585764"/>
              <a:gd name="connsiteY0-1430" fmla="*/ 1069299 h 2533100"/>
              <a:gd name="connsiteX1-1431" fmla="*/ 0 w 2585764"/>
              <a:gd name="connsiteY1-1432" fmla="*/ 1069299 h 2533100"/>
              <a:gd name="connsiteX2-1433" fmla="*/ 1292905 w 2585764"/>
              <a:gd name="connsiteY2-1434" fmla="*/ 0 h 2533100"/>
              <a:gd name="connsiteX3-1435" fmla="*/ 1292860 w 2585764"/>
              <a:gd name="connsiteY3-1436" fmla="*/ 36 h 2533100"/>
              <a:gd name="connsiteX4-1437" fmla="*/ 2585764 w 2585764"/>
              <a:gd name="connsiteY4-1438" fmla="*/ 1069335 h 2533100"/>
              <a:gd name="connsiteX5-1439" fmla="*/ 2585720 w 2585764"/>
              <a:gd name="connsiteY5-1440" fmla="*/ 1069298 h 2533100"/>
              <a:gd name="connsiteX6-1441" fmla="*/ 2585720 w 2585764"/>
              <a:gd name="connsiteY6-1442" fmla="*/ 1069298 h 2533100"/>
              <a:gd name="connsiteX7-1443" fmla="*/ 1939290 w 2585764"/>
              <a:gd name="connsiteY7-1444" fmla="*/ 1069298 h 2533100"/>
              <a:gd name="connsiteX8-1445" fmla="*/ 1939290 w 2585764"/>
              <a:gd name="connsiteY8-1446" fmla="*/ 1069298 h 2533100"/>
              <a:gd name="connsiteX9-1447" fmla="*/ 1939290 w 2585764"/>
              <a:gd name="connsiteY9-1448" fmla="*/ 2533100 h 2533100"/>
              <a:gd name="connsiteX10-1449" fmla="*/ 1939290 w 2585764"/>
              <a:gd name="connsiteY10-1450" fmla="*/ 2533051 h 2533100"/>
              <a:gd name="connsiteX11-1451" fmla="*/ 646430 w 2585764"/>
              <a:gd name="connsiteY11-1452" fmla="*/ 2533051 h 2533100"/>
              <a:gd name="connsiteX12-1453" fmla="*/ 646430 w 2585764"/>
              <a:gd name="connsiteY12-1454" fmla="*/ 2533051 h 2533100"/>
              <a:gd name="connsiteX13-1455" fmla="*/ 646430 w 2585764"/>
              <a:gd name="connsiteY13-1456" fmla="*/ 1069249 h 2533100"/>
              <a:gd name="connsiteX14-1457" fmla="*/ 646430 w 2585764"/>
              <a:gd name="connsiteY14-1458" fmla="*/ 1069298 h 2533100"/>
              <a:gd name="connsiteX15-1459" fmla="*/ 0 w 2585764"/>
              <a:gd name="connsiteY15-1460" fmla="*/ 1069298 h 2533100"/>
              <a:gd name="connsiteX16-1461" fmla="*/ 0 w 2585764"/>
              <a:gd name="connsiteY16-1462" fmla="*/ 1069299 h 2533100"/>
              <a:gd name="connsiteX0-1463" fmla="*/ 0 w 2585764"/>
              <a:gd name="connsiteY0-1464" fmla="*/ 1069299 h 2533100"/>
              <a:gd name="connsiteX1-1465" fmla="*/ 0 w 2585764"/>
              <a:gd name="connsiteY1-1466" fmla="*/ 1069299 h 2533100"/>
              <a:gd name="connsiteX2-1467" fmla="*/ 1292905 w 2585764"/>
              <a:gd name="connsiteY2-1468" fmla="*/ 0 h 2533100"/>
              <a:gd name="connsiteX3-1469" fmla="*/ 1292860 w 2585764"/>
              <a:gd name="connsiteY3-1470" fmla="*/ 36 h 2533100"/>
              <a:gd name="connsiteX4-1471" fmla="*/ 2585764 w 2585764"/>
              <a:gd name="connsiteY4-1472" fmla="*/ 1069335 h 2533100"/>
              <a:gd name="connsiteX5-1473" fmla="*/ 2585720 w 2585764"/>
              <a:gd name="connsiteY5-1474" fmla="*/ 1069298 h 2533100"/>
              <a:gd name="connsiteX6-1475" fmla="*/ 2585720 w 2585764"/>
              <a:gd name="connsiteY6-1476" fmla="*/ 1069298 h 2533100"/>
              <a:gd name="connsiteX7-1477" fmla="*/ 1939290 w 2585764"/>
              <a:gd name="connsiteY7-1478" fmla="*/ 1069298 h 2533100"/>
              <a:gd name="connsiteX8-1479" fmla="*/ 1939290 w 2585764"/>
              <a:gd name="connsiteY8-1480" fmla="*/ 1069298 h 2533100"/>
              <a:gd name="connsiteX9-1481" fmla="*/ 1939290 w 2585764"/>
              <a:gd name="connsiteY9-1482" fmla="*/ 2533100 h 2533100"/>
              <a:gd name="connsiteX10-1483" fmla="*/ 1939290 w 2585764"/>
              <a:gd name="connsiteY10-1484" fmla="*/ 2533051 h 2533100"/>
              <a:gd name="connsiteX11-1485" fmla="*/ 646430 w 2585764"/>
              <a:gd name="connsiteY11-1486" fmla="*/ 2533051 h 2533100"/>
              <a:gd name="connsiteX12-1487" fmla="*/ 646430 w 2585764"/>
              <a:gd name="connsiteY12-1488" fmla="*/ 2533051 h 2533100"/>
              <a:gd name="connsiteX13-1489" fmla="*/ 646430 w 2585764"/>
              <a:gd name="connsiteY13-1490" fmla="*/ 1069249 h 2533100"/>
              <a:gd name="connsiteX14-1491" fmla="*/ 646430 w 2585764"/>
              <a:gd name="connsiteY14-1492" fmla="*/ 1069298 h 2533100"/>
              <a:gd name="connsiteX15-1493" fmla="*/ 0 w 2585764"/>
              <a:gd name="connsiteY15-1494" fmla="*/ 1069298 h 2533100"/>
              <a:gd name="connsiteX16-1495" fmla="*/ 0 w 2585764"/>
              <a:gd name="connsiteY16-1496" fmla="*/ 1069299 h 2533100"/>
              <a:gd name="connsiteX0-1497" fmla="*/ 0 w 2585764"/>
              <a:gd name="connsiteY0-1498" fmla="*/ 1069299 h 2533100"/>
              <a:gd name="connsiteX1-1499" fmla="*/ 0 w 2585764"/>
              <a:gd name="connsiteY1-1500" fmla="*/ 1069299 h 2533100"/>
              <a:gd name="connsiteX2-1501" fmla="*/ 1292905 w 2585764"/>
              <a:gd name="connsiteY2-1502" fmla="*/ 0 h 2533100"/>
              <a:gd name="connsiteX3-1503" fmla="*/ 1292860 w 2585764"/>
              <a:gd name="connsiteY3-1504" fmla="*/ 36 h 2533100"/>
              <a:gd name="connsiteX4-1505" fmla="*/ 2585764 w 2585764"/>
              <a:gd name="connsiteY4-1506" fmla="*/ 1069335 h 2533100"/>
              <a:gd name="connsiteX5-1507" fmla="*/ 2585720 w 2585764"/>
              <a:gd name="connsiteY5-1508" fmla="*/ 1069298 h 2533100"/>
              <a:gd name="connsiteX6-1509" fmla="*/ 2585720 w 2585764"/>
              <a:gd name="connsiteY6-1510" fmla="*/ 1069298 h 2533100"/>
              <a:gd name="connsiteX7-1511" fmla="*/ 1939290 w 2585764"/>
              <a:gd name="connsiteY7-1512" fmla="*/ 1069298 h 2533100"/>
              <a:gd name="connsiteX8-1513" fmla="*/ 1939290 w 2585764"/>
              <a:gd name="connsiteY8-1514" fmla="*/ 1069298 h 2533100"/>
              <a:gd name="connsiteX9-1515" fmla="*/ 1939290 w 2585764"/>
              <a:gd name="connsiteY9-1516" fmla="*/ 2533100 h 2533100"/>
              <a:gd name="connsiteX10-1517" fmla="*/ 1939290 w 2585764"/>
              <a:gd name="connsiteY10-1518" fmla="*/ 2533051 h 2533100"/>
              <a:gd name="connsiteX11-1519" fmla="*/ 646430 w 2585764"/>
              <a:gd name="connsiteY11-1520" fmla="*/ 2533051 h 2533100"/>
              <a:gd name="connsiteX12-1521" fmla="*/ 646430 w 2585764"/>
              <a:gd name="connsiteY12-1522" fmla="*/ 2533051 h 2533100"/>
              <a:gd name="connsiteX13-1523" fmla="*/ 646430 w 2585764"/>
              <a:gd name="connsiteY13-1524" fmla="*/ 1069249 h 2533100"/>
              <a:gd name="connsiteX14-1525" fmla="*/ 646430 w 2585764"/>
              <a:gd name="connsiteY14-1526" fmla="*/ 1069298 h 2533100"/>
              <a:gd name="connsiteX15-1527" fmla="*/ 0 w 2585764"/>
              <a:gd name="connsiteY15-1528" fmla="*/ 1069298 h 2533100"/>
              <a:gd name="connsiteX16-1529" fmla="*/ 0 w 2585764"/>
              <a:gd name="connsiteY16-1530" fmla="*/ 1069299 h 2533100"/>
              <a:gd name="connsiteX0-1531" fmla="*/ 0 w 2585764"/>
              <a:gd name="connsiteY0-1532" fmla="*/ 1069299 h 2533100"/>
              <a:gd name="connsiteX1-1533" fmla="*/ 0 w 2585764"/>
              <a:gd name="connsiteY1-1534" fmla="*/ 1069299 h 2533100"/>
              <a:gd name="connsiteX2-1535" fmla="*/ 1292905 w 2585764"/>
              <a:gd name="connsiteY2-1536" fmla="*/ 0 h 2533100"/>
              <a:gd name="connsiteX3-1537" fmla="*/ 1292860 w 2585764"/>
              <a:gd name="connsiteY3-1538" fmla="*/ 36 h 2533100"/>
              <a:gd name="connsiteX4-1539" fmla="*/ 2585764 w 2585764"/>
              <a:gd name="connsiteY4-1540" fmla="*/ 1069335 h 2533100"/>
              <a:gd name="connsiteX5-1541" fmla="*/ 2585720 w 2585764"/>
              <a:gd name="connsiteY5-1542" fmla="*/ 1069298 h 2533100"/>
              <a:gd name="connsiteX6-1543" fmla="*/ 2585720 w 2585764"/>
              <a:gd name="connsiteY6-1544" fmla="*/ 1069298 h 2533100"/>
              <a:gd name="connsiteX7-1545" fmla="*/ 1939290 w 2585764"/>
              <a:gd name="connsiteY7-1546" fmla="*/ 1069298 h 2533100"/>
              <a:gd name="connsiteX8-1547" fmla="*/ 1939290 w 2585764"/>
              <a:gd name="connsiteY8-1548" fmla="*/ 1069298 h 2533100"/>
              <a:gd name="connsiteX9-1549" fmla="*/ 1939290 w 2585764"/>
              <a:gd name="connsiteY9-1550" fmla="*/ 2533100 h 2533100"/>
              <a:gd name="connsiteX10-1551" fmla="*/ 1939290 w 2585764"/>
              <a:gd name="connsiteY10-1552" fmla="*/ 2533051 h 2533100"/>
              <a:gd name="connsiteX11-1553" fmla="*/ 646430 w 2585764"/>
              <a:gd name="connsiteY11-1554" fmla="*/ 2533051 h 2533100"/>
              <a:gd name="connsiteX12-1555" fmla="*/ 646430 w 2585764"/>
              <a:gd name="connsiteY12-1556" fmla="*/ 2533051 h 2533100"/>
              <a:gd name="connsiteX13-1557" fmla="*/ 646430 w 2585764"/>
              <a:gd name="connsiteY13-1558" fmla="*/ 1069249 h 2533100"/>
              <a:gd name="connsiteX14-1559" fmla="*/ 646430 w 2585764"/>
              <a:gd name="connsiteY14-1560" fmla="*/ 1069298 h 2533100"/>
              <a:gd name="connsiteX15-1561" fmla="*/ 0 w 2585764"/>
              <a:gd name="connsiteY15-1562" fmla="*/ 1069298 h 2533100"/>
              <a:gd name="connsiteX16-1563" fmla="*/ 0 w 2585764"/>
              <a:gd name="connsiteY16-1564" fmla="*/ 1069299 h 2533100"/>
              <a:gd name="connsiteX0-1565" fmla="*/ 0 w 2585764"/>
              <a:gd name="connsiteY0-1566" fmla="*/ 1069299 h 2533100"/>
              <a:gd name="connsiteX1-1567" fmla="*/ 0 w 2585764"/>
              <a:gd name="connsiteY1-1568" fmla="*/ 1069299 h 2533100"/>
              <a:gd name="connsiteX2-1569" fmla="*/ 1292905 w 2585764"/>
              <a:gd name="connsiteY2-1570" fmla="*/ 0 h 2533100"/>
              <a:gd name="connsiteX3-1571" fmla="*/ 1292860 w 2585764"/>
              <a:gd name="connsiteY3-1572" fmla="*/ 36 h 2533100"/>
              <a:gd name="connsiteX4-1573" fmla="*/ 2585764 w 2585764"/>
              <a:gd name="connsiteY4-1574" fmla="*/ 1069335 h 2533100"/>
              <a:gd name="connsiteX5-1575" fmla="*/ 2585720 w 2585764"/>
              <a:gd name="connsiteY5-1576" fmla="*/ 1069298 h 2533100"/>
              <a:gd name="connsiteX6-1577" fmla="*/ 2585720 w 2585764"/>
              <a:gd name="connsiteY6-1578" fmla="*/ 1069298 h 2533100"/>
              <a:gd name="connsiteX7-1579" fmla="*/ 1939290 w 2585764"/>
              <a:gd name="connsiteY7-1580" fmla="*/ 1069298 h 2533100"/>
              <a:gd name="connsiteX8-1581" fmla="*/ 1939290 w 2585764"/>
              <a:gd name="connsiteY8-1582" fmla="*/ 1069298 h 2533100"/>
              <a:gd name="connsiteX9-1583" fmla="*/ 1939290 w 2585764"/>
              <a:gd name="connsiteY9-1584" fmla="*/ 2533100 h 2533100"/>
              <a:gd name="connsiteX10-1585" fmla="*/ 1939290 w 2585764"/>
              <a:gd name="connsiteY10-1586" fmla="*/ 2533051 h 2533100"/>
              <a:gd name="connsiteX11-1587" fmla="*/ 646430 w 2585764"/>
              <a:gd name="connsiteY11-1588" fmla="*/ 2533051 h 2533100"/>
              <a:gd name="connsiteX12-1589" fmla="*/ 646430 w 2585764"/>
              <a:gd name="connsiteY12-1590" fmla="*/ 2533051 h 2533100"/>
              <a:gd name="connsiteX13-1591" fmla="*/ 646430 w 2585764"/>
              <a:gd name="connsiteY13-1592" fmla="*/ 1069249 h 2533100"/>
              <a:gd name="connsiteX14-1593" fmla="*/ 646430 w 2585764"/>
              <a:gd name="connsiteY14-1594" fmla="*/ 1069298 h 2533100"/>
              <a:gd name="connsiteX15-1595" fmla="*/ 0 w 2585764"/>
              <a:gd name="connsiteY15-1596" fmla="*/ 1069298 h 2533100"/>
              <a:gd name="connsiteX16-1597" fmla="*/ 0 w 2585764"/>
              <a:gd name="connsiteY16-1598" fmla="*/ 1069299 h 2533100"/>
              <a:gd name="connsiteX0-1599" fmla="*/ 0 w 2585764"/>
              <a:gd name="connsiteY0-1600" fmla="*/ 1069299 h 2533100"/>
              <a:gd name="connsiteX1-1601" fmla="*/ 0 w 2585764"/>
              <a:gd name="connsiteY1-1602" fmla="*/ 1069299 h 2533100"/>
              <a:gd name="connsiteX2-1603" fmla="*/ 1292905 w 2585764"/>
              <a:gd name="connsiteY2-1604" fmla="*/ 0 h 2533100"/>
              <a:gd name="connsiteX3-1605" fmla="*/ 1292860 w 2585764"/>
              <a:gd name="connsiteY3-1606" fmla="*/ 36 h 2533100"/>
              <a:gd name="connsiteX4-1607" fmla="*/ 2585764 w 2585764"/>
              <a:gd name="connsiteY4-1608" fmla="*/ 1069335 h 2533100"/>
              <a:gd name="connsiteX5-1609" fmla="*/ 2585720 w 2585764"/>
              <a:gd name="connsiteY5-1610" fmla="*/ 1069298 h 2533100"/>
              <a:gd name="connsiteX6-1611" fmla="*/ 2585720 w 2585764"/>
              <a:gd name="connsiteY6-1612" fmla="*/ 1069298 h 2533100"/>
              <a:gd name="connsiteX7-1613" fmla="*/ 1939290 w 2585764"/>
              <a:gd name="connsiteY7-1614" fmla="*/ 1069298 h 2533100"/>
              <a:gd name="connsiteX8-1615" fmla="*/ 1939290 w 2585764"/>
              <a:gd name="connsiteY8-1616" fmla="*/ 1069298 h 2533100"/>
              <a:gd name="connsiteX9-1617" fmla="*/ 1939290 w 2585764"/>
              <a:gd name="connsiteY9-1618" fmla="*/ 2533100 h 2533100"/>
              <a:gd name="connsiteX10-1619" fmla="*/ 1939290 w 2585764"/>
              <a:gd name="connsiteY10-1620" fmla="*/ 2533051 h 2533100"/>
              <a:gd name="connsiteX11-1621" fmla="*/ 646430 w 2585764"/>
              <a:gd name="connsiteY11-1622" fmla="*/ 2533051 h 2533100"/>
              <a:gd name="connsiteX12-1623" fmla="*/ 646430 w 2585764"/>
              <a:gd name="connsiteY12-1624" fmla="*/ 2533051 h 2533100"/>
              <a:gd name="connsiteX13-1625" fmla="*/ 646430 w 2585764"/>
              <a:gd name="connsiteY13-1626" fmla="*/ 1069249 h 2533100"/>
              <a:gd name="connsiteX14-1627" fmla="*/ 646430 w 2585764"/>
              <a:gd name="connsiteY14-1628" fmla="*/ 1069298 h 2533100"/>
              <a:gd name="connsiteX15-1629" fmla="*/ 0 w 2585764"/>
              <a:gd name="connsiteY15-1630" fmla="*/ 1069298 h 2533100"/>
              <a:gd name="connsiteX16-1631" fmla="*/ 0 w 2585764"/>
              <a:gd name="connsiteY16-1632" fmla="*/ 1069299 h 2533100"/>
              <a:gd name="connsiteX0-1633" fmla="*/ 0 w 2585764"/>
              <a:gd name="connsiteY0-1634" fmla="*/ 1069299 h 2533100"/>
              <a:gd name="connsiteX1-1635" fmla="*/ 0 w 2585764"/>
              <a:gd name="connsiteY1-1636" fmla="*/ 1069299 h 2533100"/>
              <a:gd name="connsiteX2-1637" fmla="*/ 1292905 w 2585764"/>
              <a:gd name="connsiteY2-1638" fmla="*/ 0 h 2533100"/>
              <a:gd name="connsiteX3-1639" fmla="*/ 1292860 w 2585764"/>
              <a:gd name="connsiteY3-1640" fmla="*/ 36 h 2533100"/>
              <a:gd name="connsiteX4-1641" fmla="*/ 2585764 w 2585764"/>
              <a:gd name="connsiteY4-1642" fmla="*/ 1069335 h 2533100"/>
              <a:gd name="connsiteX5-1643" fmla="*/ 2585720 w 2585764"/>
              <a:gd name="connsiteY5-1644" fmla="*/ 1069298 h 2533100"/>
              <a:gd name="connsiteX6-1645" fmla="*/ 2585720 w 2585764"/>
              <a:gd name="connsiteY6-1646" fmla="*/ 1069298 h 2533100"/>
              <a:gd name="connsiteX7-1647" fmla="*/ 1939290 w 2585764"/>
              <a:gd name="connsiteY7-1648" fmla="*/ 1069298 h 2533100"/>
              <a:gd name="connsiteX8-1649" fmla="*/ 1939290 w 2585764"/>
              <a:gd name="connsiteY8-1650" fmla="*/ 1069298 h 2533100"/>
              <a:gd name="connsiteX9-1651" fmla="*/ 1939290 w 2585764"/>
              <a:gd name="connsiteY9-1652" fmla="*/ 2533100 h 2533100"/>
              <a:gd name="connsiteX10-1653" fmla="*/ 1939290 w 2585764"/>
              <a:gd name="connsiteY10-1654" fmla="*/ 2533051 h 2533100"/>
              <a:gd name="connsiteX11-1655" fmla="*/ 646430 w 2585764"/>
              <a:gd name="connsiteY11-1656" fmla="*/ 2533051 h 2533100"/>
              <a:gd name="connsiteX12-1657" fmla="*/ 646430 w 2585764"/>
              <a:gd name="connsiteY12-1658" fmla="*/ 2533051 h 2533100"/>
              <a:gd name="connsiteX13-1659" fmla="*/ 646430 w 2585764"/>
              <a:gd name="connsiteY13-1660" fmla="*/ 1069249 h 2533100"/>
              <a:gd name="connsiteX14-1661" fmla="*/ 646430 w 2585764"/>
              <a:gd name="connsiteY14-1662" fmla="*/ 1069298 h 2533100"/>
              <a:gd name="connsiteX15-1663" fmla="*/ 0 w 2585764"/>
              <a:gd name="connsiteY15-1664" fmla="*/ 1069298 h 2533100"/>
              <a:gd name="connsiteX16-1665" fmla="*/ 0 w 2585764"/>
              <a:gd name="connsiteY16-1666" fmla="*/ 1069299 h 2533100"/>
              <a:gd name="connsiteX0-1667" fmla="*/ 0 w 2585764"/>
              <a:gd name="connsiteY0-1668" fmla="*/ 1069299 h 2533100"/>
              <a:gd name="connsiteX1-1669" fmla="*/ 0 w 2585764"/>
              <a:gd name="connsiteY1-1670" fmla="*/ 1069299 h 2533100"/>
              <a:gd name="connsiteX2-1671" fmla="*/ 1292905 w 2585764"/>
              <a:gd name="connsiteY2-1672" fmla="*/ 0 h 2533100"/>
              <a:gd name="connsiteX3-1673" fmla="*/ 1292860 w 2585764"/>
              <a:gd name="connsiteY3-1674" fmla="*/ 36 h 2533100"/>
              <a:gd name="connsiteX4-1675" fmla="*/ 2585764 w 2585764"/>
              <a:gd name="connsiteY4-1676" fmla="*/ 1069335 h 2533100"/>
              <a:gd name="connsiteX5-1677" fmla="*/ 2585720 w 2585764"/>
              <a:gd name="connsiteY5-1678" fmla="*/ 1069298 h 2533100"/>
              <a:gd name="connsiteX6-1679" fmla="*/ 2585720 w 2585764"/>
              <a:gd name="connsiteY6-1680" fmla="*/ 1069298 h 2533100"/>
              <a:gd name="connsiteX7-1681" fmla="*/ 1939290 w 2585764"/>
              <a:gd name="connsiteY7-1682" fmla="*/ 1069298 h 2533100"/>
              <a:gd name="connsiteX8-1683" fmla="*/ 1939290 w 2585764"/>
              <a:gd name="connsiteY8-1684" fmla="*/ 1069298 h 2533100"/>
              <a:gd name="connsiteX9-1685" fmla="*/ 1939290 w 2585764"/>
              <a:gd name="connsiteY9-1686" fmla="*/ 2533100 h 2533100"/>
              <a:gd name="connsiteX10-1687" fmla="*/ 1939290 w 2585764"/>
              <a:gd name="connsiteY10-1688" fmla="*/ 2533051 h 2533100"/>
              <a:gd name="connsiteX11-1689" fmla="*/ 646430 w 2585764"/>
              <a:gd name="connsiteY11-1690" fmla="*/ 2533051 h 2533100"/>
              <a:gd name="connsiteX12-1691" fmla="*/ 646430 w 2585764"/>
              <a:gd name="connsiteY12-1692" fmla="*/ 2533051 h 2533100"/>
              <a:gd name="connsiteX13-1693" fmla="*/ 646430 w 2585764"/>
              <a:gd name="connsiteY13-1694" fmla="*/ 1069249 h 2533100"/>
              <a:gd name="connsiteX14-1695" fmla="*/ 646430 w 2585764"/>
              <a:gd name="connsiteY14-1696" fmla="*/ 1069298 h 2533100"/>
              <a:gd name="connsiteX15-1697" fmla="*/ 0 w 2585764"/>
              <a:gd name="connsiteY15-1698" fmla="*/ 1069298 h 2533100"/>
              <a:gd name="connsiteX16-1699" fmla="*/ 23342 w 2585764"/>
              <a:gd name="connsiteY16-1700" fmla="*/ 1060893 h 2533100"/>
              <a:gd name="connsiteX0-1701" fmla="*/ 23342 w 2585764"/>
              <a:gd name="connsiteY0-1702" fmla="*/ 1060893 h 2533100"/>
              <a:gd name="connsiteX1-1703" fmla="*/ 0 w 2585764"/>
              <a:gd name="connsiteY1-1704" fmla="*/ 1069299 h 2533100"/>
              <a:gd name="connsiteX2-1705" fmla="*/ 1292905 w 2585764"/>
              <a:gd name="connsiteY2-1706" fmla="*/ 0 h 2533100"/>
              <a:gd name="connsiteX3-1707" fmla="*/ 1292860 w 2585764"/>
              <a:gd name="connsiteY3-1708" fmla="*/ 36 h 2533100"/>
              <a:gd name="connsiteX4-1709" fmla="*/ 2585764 w 2585764"/>
              <a:gd name="connsiteY4-1710" fmla="*/ 1069335 h 2533100"/>
              <a:gd name="connsiteX5-1711" fmla="*/ 2585720 w 2585764"/>
              <a:gd name="connsiteY5-1712" fmla="*/ 1069298 h 2533100"/>
              <a:gd name="connsiteX6-1713" fmla="*/ 2585720 w 2585764"/>
              <a:gd name="connsiteY6-1714" fmla="*/ 1069298 h 2533100"/>
              <a:gd name="connsiteX7-1715" fmla="*/ 1939290 w 2585764"/>
              <a:gd name="connsiteY7-1716" fmla="*/ 1069298 h 2533100"/>
              <a:gd name="connsiteX8-1717" fmla="*/ 1939290 w 2585764"/>
              <a:gd name="connsiteY8-1718" fmla="*/ 1069298 h 2533100"/>
              <a:gd name="connsiteX9-1719" fmla="*/ 1939290 w 2585764"/>
              <a:gd name="connsiteY9-1720" fmla="*/ 2533100 h 2533100"/>
              <a:gd name="connsiteX10-1721" fmla="*/ 1939290 w 2585764"/>
              <a:gd name="connsiteY10-1722" fmla="*/ 2533051 h 2533100"/>
              <a:gd name="connsiteX11-1723" fmla="*/ 646430 w 2585764"/>
              <a:gd name="connsiteY11-1724" fmla="*/ 2533051 h 2533100"/>
              <a:gd name="connsiteX12-1725" fmla="*/ 646430 w 2585764"/>
              <a:gd name="connsiteY12-1726" fmla="*/ 2533051 h 2533100"/>
              <a:gd name="connsiteX13-1727" fmla="*/ 646430 w 2585764"/>
              <a:gd name="connsiteY13-1728" fmla="*/ 1069249 h 2533100"/>
              <a:gd name="connsiteX14-1729" fmla="*/ 646430 w 2585764"/>
              <a:gd name="connsiteY14-1730" fmla="*/ 1069298 h 2533100"/>
              <a:gd name="connsiteX15-1731" fmla="*/ 0 w 2585764"/>
              <a:gd name="connsiteY15-1732" fmla="*/ 1069298 h 2533100"/>
              <a:gd name="connsiteX16-1733" fmla="*/ 23342 w 2585764"/>
              <a:gd name="connsiteY16-1734" fmla="*/ 1060893 h 2533100"/>
              <a:gd name="connsiteX0-1735" fmla="*/ 23342 w 2585764"/>
              <a:gd name="connsiteY0-1736" fmla="*/ 1060893 h 2533100"/>
              <a:gd name="connsiteX1-1737" fmla="*/ 0 w 2585764"/>
              <a:gd name="connsiteY1-1738" fmla="*/ 1069299 h 2533100"/>
              <a:gd name="connsiteX2-1739" fmla="*/ 1292905 w 2585764"/>
              <a:gd name="connsiteY2-1740" fmla="*/ 0 h 2533100"/>
              <a:gd name="connsiteX3-1741" fmla="*/ 1292860 w 2585764"/>
              <a:gd name="connsiteY3-1742" fmla="*/ 36 h 2533100"/>
              <a:gd name="connsiteX4-1743" fmla="*/ 2585764 w 2585764"/>
              <a:gd name="connsiteY4-1744" fmla="*/ 1069335 h 2533100"/>
              <a:gd name="connsiteX5-1745" fmla="*/ 2585720 w 2585764"/>
              <a:gd name="connsiteY5-1746" fmla="*/ 1069298 h 2533100"/>
              <a:gd name="connsiteX6-1747" fmla="*/ 2585720 w 2585764"/>
              <a:gd name="connsiteY6-1748" fmla="*/ 1069298 h 2533100"/>
              <a:gd name="connsiteX7-1749" fmla="*/ 1939290 w 2585764"/>
              <a:gd name="connsiteY7-1750" fmla="*/ 1069298 h 2533100"/>
              <a:gd name="connsiteX8-1751" fmla="*/ 1939290 w 2585764"/>
              <a:gd name="connsiteY8-1752" fmla="*/ 1069298 h 2533100"/>
              <a:gd name="connsiteX9-1753" fmla="*/ 1939290 w 2585764"/>
              <a:gd name="connsiteY9-1754" fmla="*/ 2533100 h 2533100"/>
              <a:gd name="connsiteX10-1755" fmla="*/ 1939290 w 2585764"/>
              <a:gd name="connsiteY10-1756" fmla="*/ 2533051 h 2533100"/>
              <a:gd name="connsiteX11-1757" fmla="*/ 646430 w 2585764"/>
              <a:gd name="connsiteY11-1758" fmla="*/ 2533051 h 2533100"/>
              <a:gd name="connsiteX12-1759" fmla="*/ 646430 w 2585764"/>
              <a:gd name="connsiteY12-1760" fmla="*/ 2533051 h 2533100"/>
              <a:gd name="connsiteX13-1761" fmla="*/ 646430 w 2585764"/>
              <a:gd name="connsiteY13-1762" fmla="*/ 1069249 h 2533100"/>
              <a:gd name="connsiteX14-1763" fmla="*/ 646430 w 2585764"/>
              <a:gd name="connsiteY14-1764" fmla="*/ 1069298 h 2533100"/>
              <a:gd name="connsiteX15-1765" fmla="*/ 0 w 2585764"/>
              <a:gd name="connsiteY15-1766" fmla="*/ 1069298 h 2533100"/>
              <a:gd name="connsiteX16-1767" fmla="*/ 23342 w 2585764"/>
              <a:gd name="connsiteY16-1768" fmla="*/ 1060893 h 2533100"/>
              <a:gd name="connsiteX0-1769" fmla="*/ 23342 w 2585764"/>
              <a:gd name="connsiteY0-1770" fmla="*/ 1060893 h 2533100"/>
              <a:gd name="connsiteX1-1771" fmla="*/ 0 w 2585764"/>
              <a:gd name="connsiteY1-1772" fmla="*/ 1069299 h 2533100"/>
              <a:gd name="connsiteX2-1773" fmla="*/ 1292905 w 2585764"/>
              <a:gd name="connsiteY2-1774" fmla="*/ 0 h 2533100"/>
              <a:gd name="connsiteX3-1775" fmla="*/ 1292860 w 2585764"/>
              <a:gd name="connsiteY3-1776" fmla="*/ 36 h 2533100"/>
              <a:gd name="connsiteX4-1777" fmla="*/ 2585764 w 2585764"/>
              <a:gd name="connsiteY4-1778" fmla="*/ 1069335 h 2533100"/>
              <a:gd name="connsiteX5-1779" fmla="*/ 2585720 w 2585764"/>
              <a:gd name="connsiteY5-1780" fmla="*/ 1069298 h 2533100"/>
              <a:gd name="connsiteX6-1781" fmla="*/ 2585720 w 2585764"/>
              <a:gd name="connsiteY6-1782" fmla="*/ 1069298 h 2533100"/>
              <a:gd name="connsiteX7-1783" fmla="*/ 1939290 w 2585764"/>
              <a:gd name="connsiteY7-1784" fmla="*/ 1069298 h 2533100"/>
              <a:gd name="connsiteX8-1785" fmla="*/ 1939290 w 2585764"/>
              <a:gd name="connsiteY8-1786" fmla="*/ 1069298 h 2533100"/>
              <a:gd name="connsiteX9-1787" fmla="*/ 1939290 w 2585764"/>
              <a:gd name="connsiteY9-1788" fmla="*/ 2533100 h 2533100"/>
              <a:gd name="connsiteX10-1789" fmla="*/ 1939290 w 2585764"/>
              <a:gd name="connsiteY10-1790" fmla="*/ 2533051 h 2533100"/>
              <a:gd name="connsiteX11-1791" fmla="*/ 646430 w 2585764"/>
              <a:gd name="connsiteY11-1792" fmla="*/ 2533051 h 2533100"/>
              <a:gd name="connsiteX12-1793" fmla="*/ 646430 w 2585764"/>
              <a:gd name="connsiteY12-1794" fmla="*/ 2533051 h 2533100"/>
              <a:gd name="connsiteX13-1795" fmla="*/ 646430 w 2585764"/>
              <a:gd name="connsiteY13-1796" fmla="*/ 1069249 h 2533100"/>
              <a:gd name="connsiteX14-1797" fmla="*/ 646430 w 2585764"/>
              <a:gd name="connsiteY14-1798" fmla="*/ 1069298 h 2533100"/>
              <a:gd name="connsiteX15-1799" fmla="*/ 0 w 2585764"/>
              <a:gd name="connsiteY15-1800" fmla="*/ 1069298 h 2533100"/>
              <a:gd name="connsiteX16-1801" fmla="*/ 23342 w 2585764"/>
              <a:gd name="connsiteY16-1802" fmla="*/ 1060893 h 2533100"/>
              <a:gd name="connsiteX0-1803" fmla="*/ 23342 w 2585764"/>
              <a:gd name="connsiteY0-1804" fmla="*/ 1060893 h 2533100"/>
              <a:gd name="connsiteX1-1805" fmla="*/ 27197 w 2585764"/>
              <a:gd name="connsiteY1-1806" fmla="*/ 1046805 h 2533100"/>
              <a:gd name="connsiteX2-1807" fmla="*/ 1292905 w 2585764"/>
              <a:gd name="connsiteY2-1808" fmla="*/ 0 h 2533100"/>
              <a:gd name="connsiteX3-1809" fmla="*/ 1292860 w 2585764"/>
              <a:gd name="connsiteY3-1810" fmla="*/ 36 h 2533100"/>
              <a:gd name="connsiteX4-1811" fmla="*/ 2585764 w 2585764"/>
              <a:gd name="connsiteY4-1812" fmla="*/ 1069335 h 2533100"/>
              <a:gd name="connsiteX5-1813" fmla="*/ 2585720 w 2585764"/>
              <a:gd name="connsiteY5-1814" fmla="*/ 1069298 h 2533100"/>
              <a:gd name="connsiteX6-1815" fmla="*/ 2585720 w 2585764"/>
              <a:gd name="connsiteY6-1816" fmla="*/ 1069298 h 2533100"/>
              <a:gd name="connsiteX7-1817" fmla="*/ 1939290 w 2585764"/>
              <a:gd name="connsiteY7-1818" fmla="*/ 1069298 h 2533100"/>
              <a:gd name="connsiteX8-1819" fmla="*/ 1939290 w 2585764"/>
              <a:gd name="connsiteY8-1820" fmla="*/ 1069298 h 2533100"/>
              <a:gd name="connsiteX9-1821" fmla="*/ 1939290 w 2585764"/>
              <a:gd name="connsiteY9-1822" fmla="*/ 2533100 h 2533100"/>
              <a:gd name="connsiteX10-1823" fmla="*/ 1939290 w 2585764"/>
              <a:gd name="connsiteY10-1824" fmla="*/ 2533051 h 2533100"/>
              <a:gd name="connsiteX11-1825" fmla="*/ 646430 w 2585764"/>
              <a:gd name="connsiteY11-1826" fmla="*/ 2533051 h 2533100"/>
              <a:gd name="connsiteX12-1827" fmla="*/ 646430 w 2585764"/>
              <a:gd name="connsiteY12-1828" fmla="*/ 2533051 h 2533100"/>
              <a:gd name="connsiteX13-1829" fmla="*/ 646430 w 2585764"/>
              <a:gd name="connsiteY13-1830" fmla="*/ 1069249 h 2533100"/>
              <a:gd name="connsiteX14-1831" fmla="*/ 646430 w 2585764"/>
              <a:gd name="connsiteY14-1832" fmla="*/ 1069298 h 2533100"/>
              <a:gd name="connsiteX15-1833" fmla="*/ 0 w 2585764"/>
              <a:gd name="connsiteY15-1834" fmla="*/ 1069298 h 2533100"/>
              <a:gd name="connsiteX16-1835" fmla="*/ 23342 w 2585764"/>
              <a:gd name="connsiteY16-1836" fmla="*/ 1060893 h 2533100"/>
              <a:gd name="connsiteX0-1837" fmla="*/ 23342 w 2585764"/>
              <a:gd name="connsiteY0-1838" fmla="*/ 1060893 h 2533100"/>
              <a:gd name="connsiteX1-1839" fmla="*/ 27197 w 2585764"/>
              <a:gd name="connsiteY1-1840" fmla="*/ 1046805 h 2533100"/>
              <a:gd name="connsiteX2-1841" fmla="*/ 1292905 w 2585764"/>
              <a:gd name="connsiteY2-1842" fmla="*/ 0 h 2533100"/>
              <a:gd name="connsiteX3-1843" fmla="*/ 1292860 w 2585764"/>
              <a:gd name="connsiteY3-1844" fmla="*/ 36 h 2533100"/>
              <a:gd name="connsiteX4-1845" fmla="*/ 2585764 w 2585764"/>
              <a:gd name="connsiteY4-1846" fmla="*/ 1069335 h 2533100"/>
              <a:gd name="connsiteX5-1847" fmla="*/ 2585720 w 2585764"/>
              <a:gd name="connsiteY5-1848" fmla="*/ 1069298 h 2533100"/>
              <a:gd name="connsiteX6-1849" fmla="*/ 2585720 w 2585764"/>
              <a:gd name="connsiteY6-1850" fmla="*/ 1069298 h 2533100"/>
              <a:gd name="connsiteX7-1851" fmla="*/ 1939290 w 2585764"/>
              <a:gd name="connsiteY7-1852" fmla="*/ 1069298 h 2533100"/>
              <a:gd name="connsiteX8-1853" fmla="*/ 1939290 w 2585764"/>
              <a:gd name="connsiteY8-1854" fmla="*/ 1069298 h 2533100"/>
              <a:gd name="connsiteX9-1855" fmla="*/ 1939290 w 2585764"/>
              <a:gd name="connsiteY9-1856" fmla="*/ 2533100 h 2533100"/>
              <a:gd name="connsiteX10-1857" fmla="*/ 1939290 w 2585764"/>
              <a:gd name="connsiteY10-1858" fmla="*/ 2533051 h 2533100"/>
              <a:gd name="connsiteX11-1859" fmla="*/ 646430 w 2585764"/>
              <a:gd name="connsiteY11-1860" fmla="*/ 2533051 h 2533100"/>
              <a:gd name="connsiteX12-1861" fmla="*/ 646430 w 2585764"/>
              <a:gd name="connsiteY12-1862" fmla="*/ 2533051 h 2533100"/>
              <a:gd name="connsiteX13-1863" fmla="*/ 646430 w 2585764"/>
              <a:gd name="connsiteY13-1864" fmla="*/ 1069249 h 2533100"/>
              <a:gd name="connsiteX14-1865" fmla="*/ 646430 w 2585764"/>
              <a:gd name="connsiteY14-1866" fmla="*/ 1069298 h 2533100"/>
              <a:gd name="connsiteX15-1867" fmla="*/ 0 w 2585764"/>
              <a:gd name="connsiteY15-1868" fmla="*/ 1069298 h 2533100"/>
              <a:gd name="connsiteX16-1869" fmla="*/ 23342 w 2585764"/>
              <a:gd name="connsiteY16-1870" fmla="*/ 1060893 h 2533100"/>
              <a:gd name="connsiteX0-1871" fmla="*/ 23342 w 2585764"/>
              <a:gd name="connsiteY0-1872" fmla="*/ 1060893 h 2533100"/>
              <a:gd name="connsiteX1-1873" fmla="*/ 27197 w 2585764"/>
              <a:gd name="connsiteY1-1874" fmla="*/ 1046805 h 2533100"/>
              <a:gd name="connsiteX2-1875" fmla="*/ 1292905 w 2585764"/>
              <a:gd name="connsiteY2-1876" fmla="*/ 0 h 2533100"/>
              <a:gd name="connsiteX3-1877" fmla="*/ 1292860 w 2585764"/>
              <a:gd name="connsiteY3-1878" fmla="*/ 36 h 2533100"/>
              <a:gd name="connsiteX4-1879" fmla="*/ 2585764 w 2585764"/>
              <a:gd name="connsiteY4-1880" fmla="*/ 1069335 h 2533100"/>
              <a:gd name="connsiteX5-1881" fmla="*/ 2585720 w 2585764"/>
              <a:gd name="connsiteY5-1882" fmla="*/ 1069298 h 2533100"/>
              <a:gd name="connsiteX6-1883" fmla="*/ 2585720 w 2585764"/>
              <a:gd name="connsiteY6-1884" fmla="*/ 1069298 h 2533100"/>
              <a:gd name="connsiteX7-1885" fmla="*/ 1939290 w 2585764"/>
              <a:gd name="connsiteY7-1886" fmla="*/ 1069298 h 2533100"/>
              <a:gd name="connsiteX8-1887" fmla="*/ 1939290 w 2585764"/>
              <a:gd name="connsiteY8-1888" fmla="*/ 1069298 h 2533100"/>
              <a:gd name="connsiteX9-1889" fmla="*/ 1939290 w 2585764"/>
              <a:gd name="connsiteY9-1890" fmla="*/ 2533100 h 2533100"/>
              <a:gd name="connsiteX10-1891" fmla="*/ 1939290 w 2585764"/>
              <a:gd name="connsiteY10-1892" fmla="*/ 2533051 h 2533100"/>
              <a:gd name="connsiteX11-1893" fmla="*/ 646430 w 2585764"/>
              <a:gd name="connsiteY11-1894" fmla="*/ 2533051 h 2533100"/>
              <a:gd name="connsiteX12-1895" fmla="*/ 646430 w 2585764"/>
              <a:gd name="connsiteY12-1896" fmla="*/ 2533051 h 2533100"/>
              <a:gd name="connsiteX13-1897" fmla="*/ 646430 w 2585764"/>
              <a:gd name="connsiteY13-1898" fmla="*/ 1069249 h 2533100"/>
              <a:gd name="connsiteX14-1899" fmla="*/ 646430 w 2585764"/>
              <a:gd name="connsiteY14-1900" fmla="*/ 1069298 h 2533100"/>
              <a:gd name="connsiteX15-1901" fmla="*/ 0 w 2585764"/>
              <a:gd name="connsiteY15-1902" fmla="*/ 1069298 h 2533100"/>
              <a:gd name="connsiteX16-1903" fmla="*/ 23342 w 2585764"/>
              <a:gd name="connsiteY16-1904" fmla="*/ 1060893 h 2533100"/>
              <a:gd name="connsiteX0-1905" fmla="*/ 23342 w 2585764"/>
              <a:gd name="connsiteY0-1906" fmla="*/ 1060858 h 2533065"/>
              <a:gd name="connsiteX1-1907" fmla="*/ 27197 w 2585764"/>
              <a:gd name="connsiteY1-1908" fmla="*/ 1046770 h 2533065"/>
              <a:gd name="connsiteX2-1909" fmla="*/ 1284810 w 2585764"/>
              <a:gd name="connsiteY2-1910" fmla="*/ 6659 h 2533065"/>
              <a:gd name="connsiteX3-1911" fmla="*/ 1292860 w 2585764"/>
              <a:gd name="connsiteY3-1912" fmla="*/ 1 h 2533065"/>
              <a:gd name="connsiteX4-1913" fmla="*/ 2585764 w 2585764"/>
              <a:gd name="connsiteY4-1914" fmla="*/ 1069300 h 2533065"/>
              <a:gd name="connsiteX5-1915" fmla="*/ 2585720 w 2585764"/>
              <a:gd name="connsiteY5-1916" fmla="*/ 1069263 h 2533065"/>
              <a:gd name="connsiteX6-1917" fmla="*/ 2585720 w 2585764"/>
              <a:gd name="connsiteY6-1918" fmla="*/ 1069263 h 2533065"/>
              <a:gd name="connsiteX7-1919" fmla="*/ 1939290 w 2585764"/>
              <a:gd name="connsiteY7-1920" fmla="*/ 1069263 h 2533065"/>
              <a:gd name="connsiteX8-1921" fmla="*/ 1939290 w 2585764"/>
              <a:gd name="connsiteY8-1922" fmla="*/ 1069263 h 2533065"/>
              <a:gd name="connsiteX9-1923" fmla="*/ 1939290 w 2585764"/>
              <a:gd name="connsiteY9-1924" fmla="*/ 2533065 h 2533065"/>
              <a:gd name="connsiteX10-1925" fmla="*/ 1939290 w 2585764"/>
              <a:gd name="connsiteY10-1926" fmla="*/ 2533016 h 2533065"/>
              <a:gd name="connsiteX11-1927" fmla="*/ 646430 w 2585764"/>
              <a:gd name="connsiteY11-1928" fmla="*/ 2533016 h 2533065"/>
              <a:gd name="connsiteX12-1929" fmla="*/ 646430 w 2585764"/>
              <a:gd name="connsiteY12-1930" fmla="*/ 2533016 h 2533065"/>
              <a:gd name="connsiteX13-1931" fmla="*/ 646430 w 2585764"/>
              <a:gd name="connsiteY13-1932" fmla="*/ 1069214 h 2533065"/>
              <a:gd name="connsiteX14-1933" fmla="*/ 646430 w 2585764"/>
              <a:gd name="connsiteY14-1934" fmla="*/ 1069263 h 2533065"/>
              <a:gd name="connsiteX15-1935" fmla="*/ 0 w 2585764"/>
              <a:gd name="connsiteY15-1936" fmla="*/ 1069263 h 2533065"/>
              <a:gd name="connsiteX16-1937" fmla="*/ 23342 w 2585764"/>
              <a:gd name="connsiteY16-1938" fmla="*/ 1060858 h 2533065"/>
              <a:gd name="connsiteX0-1939" fmla="*/ 23342 w 2585764"/>
              <a:gd name="connsiteY0-1940" fmla="*/ 1060857 h 2533064"/>
              <a:gd name="connsiteX1-1941" fmla="*/ 27197 w 2585764"/>
              <a:gd name="connsiteY1-1942" fmla="*/ 1046769 h 2533064"/>
              <a:gd name="connsiteX2-1943" fmla="*/ 1284810 w 2585764"/>
              <a:gd name="connsiteY2-1944" fmla="*/ 6658 h 2533064"/>
              <a:gd name="connsiteX3-1945" fmla="*/ 1292860 w 2585764"/>
              <a:gd name="connsiteY3-1946" fmla="*/ 0 h 2533064"/>
              <a:gd name="connsiteX4-1947" fmla="*/ 2585764 w 2585764"/>
              <a:gd name="connsiteY4-1948" fmla="*/ 1069299 h 2533064"/>
              <a:gd name="connsiteX5-1949" fmla="*/ 2585720 w 2585764"/>
              <a:gd name="connsiteY5-1950" fmla="*/ 1069262 h 2533064"/>
              <a:gd name="connsiteX6-1951" fmla="*/ 2585720 w 2585764"/>
              <a:gd name="connsiteY6-1952" fmla="*/ 1069262 h 2533064"/>
              <a:gd name="connsiteX7-1953" fmla="*/ 1939290 w 2585764"/>
              <a:gd name="connsiteY7-1954" fmla="*/ 1069262 h 2533064"/>
              <a:gd name="connsiteX8-1955" fmla="*/ 1939290 w 2585764"/>
              <a:gd name="connsiteY8-1956" fmla="*/ 1069262 h 2533064"/>
              <a:gd name="connsiteX9-1957" fmla="*/ 1939290 w 2585764"/>
              <a:gd name="connsiteY9-1958" fmla="*/ 2533064 h 2533064"/>
              <a:gd name="connsiteX10-1959" fmla="*/ 1939290 w 2585764"/>
              <a:gd name="connsiteY10-1960" fmla="*/ 2533015 h 2533064"/>
              <a:gd name="connsiteX11-1961" fmla="*/ 646430 w 2585764"/>
              <a:gd name="connsiteY11-1962" fmla="*/ 2533015 h 2533064"/>
              <a:gd name="connsiteX12-1963" fmla="*/ 646430 w 2585764"/>
              <a:gd name="connsiteY12-1964" fmla="*/ 2533015 h 2533064"/>
              <a:gd name="connsiteX13-1965" fmla="*/ 646430 w 2585764"/>
              <a:gd name="connsiteY13-1966" fmla="*/ 1069213 h 2533064"/>
              <a:gd name="connsiteX14-1967" fmla="*/ 646430 w 2585764"/>
              <a:gd name="connsiteY14-1968" fmla="*/ 1069262 h 2533064"/>
              <a:gd name="connsiteX15-1969" fmla="*/ 0 w 2585764"/>
              <a:gd name="connsiteY15-1970" fmla="*/ 1069262 h 2533064"/>
              <a:gd name="connsiteX16-1971" fmla="*/ 23342 w 2585764"/>
              <a:gd name="connsiteY16-1972" fmla="*/ 1060857 h 2533064"/>
              <a:gd name="connsiteX0-1973" fmla="*/ 23342 w 2585764"/>
              <a:gd name="connsiteY0-1974" fmla="*/ 1060857 h 2533064"/>
              <a:gd name="connsiteX1-1975" fmla="*/ 27197 w 2585764"/>
              <a:gd name="connsiteY1-1976" fmla="*/ 1046769 h 2533064"/>
              <a:gd name="connsiteX2-1977" fmla="*/ 1284810 w 2585764"/>
              <a:gd name="connsiteY2-1978" fmla="*/ 6658 h 2533064"/>
              <a:gd name="connsiteX3-1979" fmla="*/ 1292860 w 2585764"/>
              <a:gd name="connsiteY3-1980" fmla="*/ 0 h 2533064"/>
              <a:gd name="connsiteX4-1981" fmla="*/ 2585764 w 2585764"/>
              <a:gd name="connsiteY4-1982" fmla="*/ 1069299 h 2533064"/>
              <a:gd name="connsiteX5-1983" fmla="*/ 2585720 w 2585764"/>
              <a:gd name="connsiteY5-1984" fmla="*/ 1069262 h 2533064"/>
              <a:gd name="connsiteX6-1985" fmla="*/ 2585720 w 2585764"/>
              <a:gd name="connsiteY6-1986" fmla="*/ 1069262 h 2533064"/>
              <a:gd name="connsiteX7-1987" fmla="*/ 1939290 w 2585764"/>
              <a:gd name="connsiteY7-1988" fmla="*/ 1069262 h 2533064"/>
              <a:gd name="connsiteX8-1989" fmla="*/ 1939290 w 2585764"/>
              <a:gd name="connsiteY8-1990" fmla="*/ 1069262 h 2533064"/>
              <a:gd name="connsiteX9-1991" fmla="*/ 1939290 w 2585764"/>
              <a:gd name="connsiteY9-1992" fmla="*/ 2533064 h 2533064"/>
              <a:gd name="connsiteX10-1993" fmla="*/ 1939290 w 2585764"/>
              <a:gd name="connsiteY10-1994" fmla="*/ 2533015 h 2533064"/>
              <a:gd name="connsiteX11-1995" fmla="*/ 646430 w 2585764"/>
              <a:gd name="connsiteY11-1996" fmla="*/ 2533015 h 2533064"/>
              <a:gd name="connsiteX12-1997" fmla="*/ 646430 w 2585764"/>
              <a:gd name="connsiteY12-1998" fmla="*/ 2533015 h 2533064"/>
              <a:gd name="connsiteX13-1999" fmla="*/ 646430 w 2585764"/>
              <a:gd name="connsiteY13-2000" fmla="*/ 1069213 h 2533064"/>
              <a:gd name="connsiteX14-2001" fmla="*/ 646430 w 2585764"/>
              <a:gd name="connsiteY14-2002" fmla="*/ 1069262 h 2533064"/>
              <a:gd name="connsiteX15-2003" fmla="*/ 0 w 2585764"/>
              <a:gd name="connsiteY15-2004" fmla="*/ 1069262 h 2533064"/>
              <a:gd name="connsiteX16-2005" fmla="*/ 23342 w 2585764"/>
              <a:gd name="connsiteY16-2006" fmla="*/ 1060857 h 2533064"/>
              <a:gd name="connsiteX0-2007" fmla="*/ 23342 w 2585764"/>
              <a:gd name="connsiteY0-2008" fmla="*/ 1057227 h 2529434"/>
              <a:gd name="connsiteX1-2009" fmla="*/ 27197 w 2585764"/>
              <a:gd name="connsiteY1-2010" fmla="*/ 1043139 h 2529434"/>
              <a:gd name="connsiteX2-2011" fmla="*/ 1284810 w 2585764"/>
              <a:gd name="connsiteY2-2012" fmla="*/ 3028 h 2529434"/>
              <a:gd name="connsiteX3-2013" fmla="*/ 1300955 w 2585764"/>
              <a:gd name="connsiteY3-2014" fmla="*/ 3064 h 2529434"/>
              <a:gd name="connsiteX4-2015" fmla="*/ 2585764 w 2585764"/>
              <a:gd name="connsiteY4-2016" fmla="*/ 1065669 h 2529434"/>
              <a:gd name="connsiteX5-2017" fmla="*/ 2585720 w 2585764"/>
              <a:gd name="connsiteY5-2018" fmla="*/ 1065632 h 2529434"/>
              <a:gd name="connsiteX6-2019" fmla="*/ 2585720 w 2585764"/>
              <a:gd name="connsiteY6-2020" fmla="*/ 1065632 h 2529434"/>
              <a:gd name="connsiteX7-2021" fmla="*/ 1939290 w 2585764"/>
              <a:gd name="connsiteY7-2022" fmla="*/ 1065632 h 2529434"/>
              <a:gd name="connsiteX8-2023" fmla="*/ 1939290 w 2585764"/>
              <a:gd name="connsiteY8-2024" fmla="*/ 1065632 h 2529434"/>
              <a:gd name="connsiteX9-2025" fmla="*/ 1939290 w 2585764"/>
              <a:gd name="connsiteY9-2026" fmla="*/ 2529434 h 2529434"/>
              <a:gd name="connsiteX10-2027" fmla="*/ 1939290 w 2585764"/>
              <a:gd name="connsiteY10-2028" fmla="*/ 2529385 h 2529434"/>
              <a:gd name="connsiteX11-2029" fmla="*/ 646430 w 2585764"/>
              <a:gd name="connsiteY11-2030" fmla="*/ 2529385 h 2529434"/>
              <a:gd name="connsiteX12-2031" fmla="*/ 646430 w 2585764"/>
              <a:gd name="connsiteY12-2032" fmla="*/ 2529385 h 2529434"/>
              <a:gd name="connsiteX13-2033" fmla="*/ 646430 w 2585764"/>
              <a:gd name="connsiteY13-2034" fmla="*/ 1065583 h 2529434"/>
              <a:gd name="connsiteX14-2035" fmla="*/ 646430 w 2585764"/>
              <a:gd name="connsiteY14-2036" fmla="*/ 1065632 h 2529434"/>
              <a:gd name="connsiteX15-2037" fmla="*/ 0 w 2585764"/>
              <a:gd name="connsiteY15-2038" fmla="*/ 1065632 h 2529434"/>
              <a:gd name="connsiteX16-2039" fmla="*/ 23342 w 2585764"/>
              <a:gd name="connsiteY16-2040" fmla="*/ 1057227 h 2529434"/>
              <a:gd name="connsiteX0-2041" fmla="*/ 23342 w 2585764"/>
              <a:gd name="connsiteY0-2042" fmla="*/ 1057227 h 2529434"/>
              <a:gd name="connsiteX1-2043" fmla="*/ 27197 w 2585764"/>
              <a:gd name="connsiteY1-2044" fmla="*/ 1043139 h 2529434"/>
              <a:gd name="connsiteX2-2045" fmla="*/ 1284810 w 2585764"/>
              <a:gd name="connsiteY2-2046" fmla="*/ 3028 h 2529434"/>
              <a:gd name="connsiteX3-2047" fmla="*/ 1300955 w 2585764"/>
              <a:gd name="connsiteY3-2048" fmla="*/ 3064 h 2529434"/>
              <a:gd name="connsiteX4-2049" fmla="*/ 2585764 w 2585764"/>
              <a:gd name="connsiteY4-2050" fmla="*/ 1065669 h 2529434"/>
              <a:gd name="connsiteX5-2051" fmla="*/ 2585720 w 2585764"/>
              <a:gd name="connsiteY5-2052" fmla="*/ 1065632 h 2529434"/>
              <a:gd name="connsiteX6-2053" fmla="*/ 2585720 w 2585764"/>
              <a:gd name="connsiteY6-2054" fmla="*/ 1065632 h 2529434"/>
              <a:gd name="connsiteX7-2055" fmla="*/ 1939290 w 2585764"/>
              <a:gd name="connsiteY7-2056" fmla="*/ 1065632 h 2529434"/>
              <a:gd name="connsiteX8-2057" fmla="*/ 1939290 w 2585764"/>
              <a:gd name="connsiteY8-2058" fmla="*/ 1065632 h 2529434"/>
              <a:gd name="connsiteX9-2059" fmla="*/ 1939290 w 2585764"/>
              <a:gd name="connsiteY9-2060" fmla="*/ 2529434 h 2529434"/>
              <a:gd name="connsiteX10-2061" fmla="*/ 1939290 w 2585764"/>
              <a:gd name="connsiteY10-2062" fmla="*/ 2529385 h 2529434"/>
              <a:gd name="connsiteX11-2063" fmla="*/ 646430 w 2585764"/>
              <a:gd name="connsiteY11-2064" fmla="*/ 2529385 h 2529434"/>
              <a:gd name="connsiteX12-2065" fmla="*/ 646430 w 2585764"/>
              <a:gd name="connsiteY12-2066" fmla="*/ 2529385 h 2529434"/>
              <a:gd name="connsiteX13-2067" fmla="*/ 646430 w 2585764"/>
              <a:gd name="connsiteY13-2068" fmla="*/ 1065583 h 2529434"/>
              <a:gd name="connsiteX14-2069" fmla="*/ 646430 w 2585764"/>
              <a:gd name="connsiteY14-2070" fmla="*/ 1065632 h 2529434"/>
              <a:gd name="connsiteX15-2071" fmla="*/ 0 w 2585764"/>
              <a:gd name="connsiteY15-2072" fmla="*/ 1065632 h 2529434"/>
              <a:gd name="connsiteX16-2073" fmla="*/ 23342 w 2585764"/>
              <a:gd name="connsiteY16-2074" fmla="*/ 1057227 h 2529434"/>
              <a:gd name="connsiteX0-2075" fmla="*/ 23342 w 2585764"/>
              <a:gd name="connsiteY0-2076" fmla="*/ 1057227 h 2529434"/>
              <a:gd name="connsiteX1-2077" fmla="*/ 27197 w 2585764"/>
              <a:gd name="connsiteY1-2078" fmla="*/ 1043139 h 2529434"/>
              <a:gd name="connsiteX2-2079" fmla="*/ 1284810 w 2585764"/>
              <a:gd name="connsiteY2-2080" fmla="*/ 3028 h 2529434"/>
              <a:gd name="connsiteX3-2081" fmla="*/ 1300955 w 2585764"/>
              <a:gd name="connsiteY3-2082" fmla="*/ 3064 h 2529434"/>
              <a:gd name="connsiteX4-2083" fmla="*/ 2585764 w 2585764"/>
              <a:gd name="connsiteY4-2084" fmla="*/ 1065669 h 2529434"/>
              <a:gd name="connsiteX5-2085" fmla="*/ 2585720 w 2585764"/>
              <a:gd name="connsiteY5-2086" fmla="*/ 1065632 h 2529434"/>
              <a:gd name="connsiteX6-2087" fmla="*/ 2585720 w 2585764"/>
              <a:gd name="connsiteY6-2088" fmla="*/ 1065632 h 2529434"/>
              <a:gd name="connsiteX7-2089" fmla="*/ 1939290 w 2585764"/>
              <a:gd name="connsiteY7-2090" fmla="*/ 1065632 h 2529434"/>
              <a:gd name="connsiteX8-2091" fmla="*/ 1939290 w 2585764"/>
              <a:gd name="connsiteY8-2092" fmla="*/ 1065632 h 2529434"/>
              <a:gd name="connsiteX9-2093" fmla="*/ 1939290 w 2585764"/>
              <a:gd name="connsiteY9-2094" fmla="*/ 2529434 h 2529434"/>
              <a:gd name="connsiteX10-2095" fmla="*/ 1939290 w 2585764"/>
              <a:gd name="connsiteY10-2096" fmla="*/ 2529385 h 2529434"/>
              <a:gd name="connsiteX11-2097" fmla="*/ 646430 w 2585764"/>
              <a:gd name="connsiteY11-2098" fmla="*/ 2529385 h 2529434"/>
              <a:gd name="connsiteX12-2099" fmla="*/ 646430 w 2585764"/>
              <a:gd name="connsiteY12-2100" fmla="*/ 2529385 h 2529434"/>
              <a:gd name="connsiteX13-2101" fmla="*/ 646430 w 2585764"/>
              <a:gd name="connsiteY13-2102" fmla="*/ 1065583 h 2529434"/>
              <a:gd name="connsiteX14-2103" fmla="*/ 646430 w 2585764"/>
              <a:gd name="connsiteY14-2104" fmla="*/ 1065632 h 2529434"/>
              <a:gd name="connsiteX15-2105" fmla="*/ 0 w 2585764"/>
              <a:gd name="connsiteY15-2106" fmla="*/ 1065632 h 2529434"/>
              <a:gd name="connsiteX16-2107" fmla="*/ 23342 w 2585764"/>
              <a:gd name="connsiteY16-2108" fmla="*/ 1057227 h 2529434"/>
              <a:gd name="connsiteX0-2109" fmla="*/ 23342 w 2585720"/>
              <a:gd name="connsiteY0-2110" fmla="*/ 1057227 h 2529434"/>
              <a:gd name="connsiteX1-2111" fmla="*/ 27197 w 2585720"/>
              <a:gd name="connsiteY1-2112" fmla="*/ 1043139 h 2529434"/>
              <a:gd name="connsiteX2-2113" fmla="*/ 1284810 w 2585720"/>
              <a:gd name="connsiteY2-2114" fmla="*/ 3028 h 2529434"/>
              <a:gd name="connsiteX3-2115" fmla="*/ 1300955 w 2585720"/>
              <a:gd name="connsiteY3-2116" fmla="*/ 3064 h 2529434"/>
              <a:gd name="connsiteX4-2117" fmla="*/ 2558568 w 2585720"/>
              <a:gd name="connsiteY4-2118" fmla="*/ 1043175 h 2529434"/>
              <a:gd name="connsiteX5-2119" fmla="*/ 2585720 w 2585720"/>
              <a:gd name="connsiteY5-2120" fmla="*/ 1065632 h 2529434"/>
              <a:gd name="connsiteX6-2121" fmla="*/ 2585720 w 2585720"/>
              <a:gd name="connsiteY6-2122" fmla="*/ 1065632 h 2529434"/>
              <a:gd name="connsiteX7-2123" fmla="*/ 1939290 w 2585720"/>
              <a:gd name="connsiteY7-2124" fmla="*/ 1065632 h 2529434"/>
              <a:gd name="connsiteX8-2125" fmla="*/ 1939290 w 2585720"/>
              <a:gd name="connsiteY8-2126" fmla="*/ 1065632 h 2529434"/>
              <a:gd name="connsiteX9-2127" fmla="*/ 1939290 w 2585720"/>
              <a:gd name="connsiteY9-2128" fmla="*/ 2529434 h 2529434"/>
              <a:gd name="connsiteX10-2129" fmla="*/ 1939290 w 2585720"/>
              <a:gd name="connsiteY10-2130" fmla="*/ 2529385 h 2529434"/>
              <a:gd name="connsiteX11-2131" fmla="*/ 646430 w 2585720"/>
              <a:gd name="connsiteY11-2132" fmla="*/ 2529385 h 2529434"/>
              <a:gd name="connsiteX12-2133" fmla="*/ 646430 w 2585720"/>
              <a:gd name="connsiteY12-2134" fmla="*/ 2529385 h 2529434"/>
              <a:gd name="connsiteX13-2135" fmla="*/ 646430 w 2585720"/>
              <a:gd name="connsiteY13-2136" fmla="*/ 1065583 h 2529434"/>
              <a:gd name="connsiteX14-2137" fmla="*/ 646430 w 2585720"/>
              <a:gd name="connsiteY14-2138" fmla="*/ 1065632 h 2529434"/>
              <a:gd name="connsiteX15-2139" fmla="*/ 0 w 2585720"/>
              <a:gd name="connsiteY15-2140" fmla="*/ 1065632 h 2529434"/>
              <a:gd name="connsiteX16-2141" fmla="*/ 23342 w 2585720"/>
              <a:gd name="connsiteY16-2142" fmla="*/ 1057227 h 2529434"/>
              <a:gd name="connsiteX0-2143" fmla="*/ 23342 w 2585720"/>
              <a:gd name="connsiteY0-2144" fmla="*/ 1057227 h 2529434"/>
              <a:gd name="connsiteX1-2145" fmla="*/ 27197 w 2585720"/>
              <a:gd name="connsiteY1-2146" fmla="*/ 1043139 h 2529434"/>
              <a:gd name="connsiteX2-2147" fmla="*/ 1284810 w 2585720"/>
              <a:gd name="connsiteY2-2148" fmla="*/ 3028 h 2529434"/>
              <a:gd name="connsiteX3-2149" fmla="*/ 1300955 w 2585720"/>
              <a:gd name="connsiteY3-2150" fmla="*/ 3064 h 2529434"/>
              <a:gd name="connsiteX4-2151" fmla="*/ 2558568 w 2585720"/>
              <a:gd name="connsiteY4-2152" fmla="*/ 1043175 h 2529434"/>
              <a:gd name="connsiteX5-2153" fmla="*/ 2585720 w 2585720"/>
              <a:gd name="connsiteY5-2154" fmla="*/ 1065632 h 2529434"/>
              <a:gd name="connsiteX6-2155" fmla="*/ 2585720 w 2585720"/>
              <a:gd name="connsiteY6-2156" fmla="*/ 1065632 h 2529434"/>
              <a:gd name="connsiteX7-2157" fmla="*/ 1939290 w 2585720"/>
              <a:gd name="connsiteY7-2158" fmla="*/ 1065632 h 2529434"/>
              <a:gd name="connsiteX8-2159" fmla="*/ 1939290 w 2585720"/>
              <a:gd name="connsiteY8-2160" fmla="*/ 1065632 h 2529434"/>
              <a:gd name="connsiteX9-2161" fmla="*/ 1939290 w 2585720"/>
              <a:gd name="connsiteY9-2162" fmla="*/ 2529434 h 2529434"/>
              <a:gd name="connsiteX10-2163" fmla="*/ 1939290 w 2585720"/>
              <a:gd name="connsiteY10-2164" fmla="*/ 2529385 h 2529434"/>
              <a:gd name="connsiteX11-2165" fmla="*/ 646430 w 2585720"/>
              <a:gd name="connsiteY11-2166" fmla="*/ 2529385 h 2529434"/>
              <a:gd name="connsiteX12-2167" fmla="*/ 646430 w 2585720"/>
              <a:gd name="connsiteY12-2168" fmla="*/ 2529385 h 2529434"/>
              <a:gd name="connsiteX13-2169" fmla="*/ 646430 w 2585720"/>
              <a:gd name="connsiteY13-2170" fmla="*/ 1065583 h 2529434"/>
              <a:gd name="connsiteX14-2171" fmla="*/ 646430 w 2585720"/>
              <a:gd name="connsiteY14-2172" fmla="*/ 1065632 h 2529434"/>
              <a:gd name="connsiteX15-2173" fmla="*/ 0 w 2585720"/>
              <a:gd name="connsiteY15-2174" fmla="*/ 1065632 h 2529434"/>
              <a:gd name="connsiteX16-2175" fmla="*/ 23342 w 2585720"/>
              <a:gd name="connsiteY16-2176" fmla="*/ 1057227 h 2529434"/>
              <a:gd name="connsiteX0-2177" fmla="*/ 23342 w 2585720"/>
              <a:gd name="connsiteY0-2178" fmla="*/ 1057227 h 2529434"/>
              <a:gd name="connsiteX1-2179" fmla="*/ 27197 w 2585720"/>
              <a:gd name="connsiteY1-2180" fmla="*/ 1043139 h 2529434"/>
              <a:gd name="connsiteX2-2181" fmla="*/ 1284810 w 2585720"/>
              <a:gd name="connsiteY2-2182" fmla="*/ 3028 h 2529434"/>
              <a:gd name="connsiteX3-2183" fmla="*/ 1300955 w 2585720"/>
              <a:gd name="connsiteY3-2184" fmla="*/ 3064 h 2529434"/>
              <a:gd name="connsiteX4-2185" fmla="*/ 2558568 w 2585720"/>
              <a:gd name="connsiteY4-2186" fmla="*/ 1043175 h 2529434"/>
              <a:gd name="connsiteX5-2187" fmla="*/ 2585720 w 2585720"/>
              <a:gd name="connsiteY5-2188" fmla="*/ 1065632 h 2529434"/>
              <a:gd name="connsiteX6-2189" fmla="*/ 2585720 w 2585720"/>
              <a:gd name="connsiteY6-2190" fmla="*/ 1065632 h 2529434"/>
              <a:gd name="connsiteX7-2191" fmla="*/ 1939290 w 2585720"/>
              <a:gd name="connsiteY7-2192" fmla="*/ 1065632 h 2529434"/>
              <a:gd name="connsiteX8-2193" fmla="*/ 1939290 w 2585720"/>
              <a:gd name="connsiteY8-2194" fmla="*/ 1065632 h 2529434"/>
              <a:gd name="connsiteX9-2195" fmla="*/ 1939290 w 2585720"/>
              <a:gd name="connsiteY9-2196" fmla="*/ 2529434 h 2529434"/>
              <a:gd name="connsiteX10-2197" fmla="*/ 1939290 w 2585720"/>
              <a:gd name="connsiteY10-2198" fmla="*/ 2529385 h 2529434"/>
              <a:gd name="connsiteX11-2199" fmla="*/ 646430 w 2585720"/>
              <a:gd name="connsiteY11-2200" fmla="*/ 2529385 h 2529434"/>
              <a:gd name="connsiteX12-2201" fmla="*/ 646430 w 2585720"/>
              <a:gd name="connsiteY12-2202" fmla="*/ 2529385 h 2529434"/>
              <a:gd name="connsiteX13-2203" fmla="*/ 646430 w 2585720"/>
              <a:gd name="connsiteY13-2204" fmla="*/ 1065583 h 2529434"/>
              <a:gd name="connsiteX14-2205" fmla="*/ 646430 w 2585720"/>
              <a:gd name="connsiteY14-2206" fmla="*/ 1065632 h 2529434"/>
              <a:gd name="connsiteX15-2207" fmla="*/ 0 w 2585720"/>
              <a:gd name="connsiteY15-2208" fmla="*/ 1065632 h 2529434"/>
              <a:gd name="connsiteX16-2209" fmla="*/ 23342 w 2585720"/>
              <a:gd name="connsiteY16-2210" fmla="*/ 1057227 h 2529434"/>
              <a:gd name="connsiteX0-2211" fmla="*/ 23342 w 2585720"/>
              <a:gd name="connsiteY0-2212" fmla="*/ 1057227 h 2529434"/>
              <a:gd name="connsiteX1-2213" fmla="*/ 27197 w 2585720"/>
              <a:gd name="connsiteY1-2214" fmla="*/ 1043139 h 2529434"/>
              <a:gd name="connsiteX2-2215" fmla="*/ 1284810 w 2585720"/>
              <a:gd name="connsiteY2-2216" fmla="*/ 3028 h 2529434"/>
              <a:gd name="connsiteX3-2217" fmla="*/ 1300955 w 2585720"/>
              <a:gd name="connsiteY3-2218" fmla="*/ 3064 h 2529434"/>
              <a:gd name="connsiteX4-2219" fmla="*/ 2558568 w 2585720"/>
              <a:gd name="connsiteY4-2220" fmla="*/ 1043175 h 2529434"/>
              <a:gd name="connsiteX5-2221" fmla="*/ 2562377 w 2585720"/>
              <a:gd name="connsiteY5-2222" fmla="*/ 1057231 h 2529434"/>
              <a:gd name="connsiteX6-2223" fmla="*/ 2585720 w 2585720"/>
              <a:gd name="connsiteY6-2224" fmla="*/ 1065632 h 2529434"/>
              <a:gd name="connsiteX7-2225" fmla="*/ 1939290 w 2585720"/>
              <a:gd name="connsiteY7-2226" fmla="*/ 1065632 h 2529434"/>
              <a:gd name="connsiteX8-2227" fmla="*/ 1939290 w 2585720"/>
              <a:gd name="connsiteY8-2228" fmla="*/ 1065632 h 2529434"/>
              <a:gd name="connsiteX9-2229" fmla="*/ 1939290 w 2585720"/>
              <a:gd name="connsiteY9-2230" fmla="*/ 2529434 h 2529434"/>
              <a:gd name="connsiteX10-2231" fmla="*/ 1939290 w 2585720"/>
              <a:gd name="connsiteY10-2232" fmla="*/ 2529385 h 2529434"/>
              <a:gd name="connsiteX11-2233" fmla="*/ 646430 w 2585720"/>
              <a:gd name="connsiteY11-2234" fmla="*/ 2529385 h 2529434"/>
              <a:gd name="connsiteX12-2235" fmla="*/ 646430 w 2585720"/>
              <a:gd name="connsiteY12-2236" fmla="*/ 2529385 h 2529434"/>
              <a:gd name="connsiteX13-2237" fmla="*/ 646430 w 2585720"/>
              <a:gd name="connsiteY13-2238" fmla="*/ 1065583 h 2529434"/>
              <a:gd name="connsiteX14-2239" fmla="*/ 646430 w 2585720"/>
              <a:gd name="connsiteY14-2240" fmla="*/ 1065632 h 2529434"/>
              <a:gd name="connsiteX15-2241" fmla="*/ 0 w 2585720"/>
              <a:gd name="connsiteY15-2242" fmla="*/ 1065632 h 2529434"/>
              <a:gd name="connsiteX16-2243" fmla="*/ 23342 w 2585720"/>
              <a:gd name="connsiteY16-2244" fmla="*/ 1057227 h 2529434"/>
              <a:gd name="connsiteX0-2245" fmla="*/ 23342 w 2585720"/>
              <a:gd name="connsiteY0-2246" fmla="*/ 1057227 h 2529434"/>
              <a:gd name="connsiteX1-2247" fmla="*/ 27197 w 2585720"/>
              <a:gd name="connsiteY1-2248" fmla="*/ 1043139 h 2529434"/>
              <a:gd name="connsiteX2-2249" fmla="*/ 1284810 w 2585720"/>
              <a:gd name="connsiteY2-2250" fmla="*/ 3028 h 2529434"/>
              <a:gd name="connsiteX3-2251" fmla="*/ 1300955 w 2585720"/>
              <a:gd name="connsiteY3-2252" fmla="*/ 3064 h 2529434"/>
              <a:gd name="connsiteX4-2253" fmla="*/ 2558568 w 2585720"/>
              <a:gd name="connsiteY4-2254" fmla="*/ 1043175 h 2529434"/>
              <a:gd name="connsiteX5-2255" fmla="*/ 2562377 w 2585720"/>
              <a:gd name="connsiteY5-2256" fmla="*/ 1057231 h 2529434"/>
              <a:gd name="connsiteX6-2257" fmla="*/ 2585720 w 2585720"/>
              <a:gd name="connsiteY6-2258" fmla="*/ 1065632 h 2529434"/>
              <a:gd name="connsiteX7-2259" fmla="*/ 1939290 w 2585720"/>
              <a:gd name="connsiteY7-2260" fmla="*/ 1065632 h 2529434"/>
              <a:gd name="connsiteX8-2261" fmla="*/ 1939290 w 2585720"/>
              <a:gd name="connsiteY8-2262" fmla="*/ 1065632 h 2529434"/>
              <a:gd name="connsiteX9-2263" fmla="*/ 1939290 w 2585720"/>
              <a:gd name="connsiteY9-2264" fmla="*/ 2529434 h 2529434"/>
              <a:gd name="connsiteX10-2265" fmla="*/ 1939290 w 2585720"/>
              <a:gd name="connsiteY10-2266" fmla="*/ 2529385 h 2529434"/>
              <a:gd name="connsiteX11-2267" fmla="*/ 646430 w 2585720"/>
              <a:gd name="connsiteY11-2268" fmla="*/ 2529385 h 2529434"/>
              <a:gd name="connsiteX12-2269" fmla="*/ 646430 w 2585720"/>
              <a:gd name="connsiteY12-2270" fmla="*/ 2529385 h 2529434"/>
              <a:gd name="connsiteX13-2271" fmla="*/ 646430 w 2585720"/>
              <a:gd name="connsiteY13-2272" fmla="*/ 1065583 h 2529434"/>
              <a:gd name="connsiteX14-2273" fmla="*/ 646430 w 2585720"/>
              <a:gd name="connsiteY14-2274" fmla="*/ 1065632 h 2529434"/>
              <a:gd name="connsiteX15-2275" fmla="*/ 0 w 2585720"/>
              <a:gd name="connsiteY15-2276" fmla="*/ 1065632 h 2529434"/>
              <a:gd name="connsiteX16-2277" fmla="*/ 23342 w 2585720"/>
              <a:gd name="connsiteY16-2278" fmla="*/ 1057227 h 2529434"/>
              <a:gd name="connsiteX0-2279" fmla="*/ 23342 w 2585720"/>
              <a:gd name="connsiteY0-2280" fmla="*/ 1057227 h 2529434"/>
              <a:gd name="connsiteX1-2281" fmla="*/ 27197 w 2585720"/>
              <a:gd name="connsiteY1-2282" fmla="*/ 1043139 h 2529434"/>
              <a:gd name="connsiteX2-2283" fmla="*/ 1284810 w 2585720"/>
              <a:gd name="connsiteY2-2284" fmla="*/ 3028 h 2529434"/>
              <a:gd name="connsiteX3-2285" fmla="*/ 1300955 w 2585720"/>
              <a:gd name="connsiteY3-2286" fmla="*/ 3064 h 2529434"/>
              <a:gd name="connsiteX4-2287" fmla="*/ 2558568 w 2585720"/>
              <a:gd name="connsiteY4-2288" fmla="*/ 1043175 h 2529434"/>
              <a:gd name="connsiteX5-2289" fmla="*/ 2562377 w 2585720"/>
              <a:gd name="connsiteY5-2290" fmla="*/ 1057231 h 2529434"/>
              <a:gd name="connsiteX6-2291" fmla="*/ 2585720 w 2585720"/>
              <a:gd name="connsiteY6-2292" fmla="*/ 1065632 h 2529434"/>
              <a:gd name="connsiteX7-2293" fmla="*/ 1939290 w 2585720"/>
              <a:gd name="connsiteY7-2294" fmla="*/ 1065632 h 2529434"/>
              <a:gd name="connsiteX8-2295" fmla="*/ 1939290 w 2585720"/>
              <a:gd name="connsiteY8-2296" fmla="*/ 1065632 h 2529434"/>
              <a:gd name="connsiteX9-2297" fmla="*/ 1939290 w 2585720"/>
              <a:gd name="connsiteY9-2298" fmla="*/ 2529434 h 2529434"/>
              <a:gd name="connsiteX10-2299" fmla="*/ 1939290 w 2585720"/>
              <a:gd name="connsiteY10-2300" fmla="*/ 2529385 h 2529434"/>
              <a:gd name="connsiteX11-2301" fmla="*/ 646430 w 2585720"/>
              <a:gd name="connsiteY11-2302" fmla="*/ 2529385 h 2529434"/>
              <a:gd name="connsiteX12-2303" fmla="*/ 646430 w 2585720"/>
              <a:gd name="connsiteY12-2304" fmla="*/ 2529385 h 2529434"/>
              <a:gd name="connsiteX13-2305" fmla="*/ 646430 w 2585720"/>
              <a:gd name="connsiteY13-2306" fmla="*/ 1065583 h 2529434"/>
              <a:gd name="connsiteX14-2307" fmla="*/ 646430 w 2585720"/>
              <a:gd name="connsiteY14-2308" fmla="*/ 1065632 h 2529434"/>
              <a:gd name="connsiteX15-2309" fmla="*/ 0 w 2585720"/>
              <a:gd name="connsiteY15-2310" fmla="*/ 1065632 h 2529434"/>
              <a:gd name="connsiteX16-2311" fmla="*/ 23342 w 2585720"/>
              <a:gd name="connsiteY16-2312" fmla="*/ 1057227 h 2529434"/>
              <a:gd name="connsiteX0-2313" fmla="*/ 23342 w 2563018"/>
              <a:gd name="connsiteY0-2314" fmla="*/ 1057227 h 2529434"/>
              <a:gd name="connsiteX1-2315" fmla="*/ 27197 w 2563018"/>
              <a:gd name="connsiteY1-2316" fmla="*/ 1043139 h 2529434"/>
              <a:gd name="connsiteX2-2317" fmla="*/ 1284810 w 2563018"/>
              <a:gd name="connsiteY2-2318" fmla="*/ 3028 h 2529434"/>
              <a:gd name="connsiteX3-2319" fmla="*/ 1300955 w 2563018"/>
              <a:gd name="connsiteY3-2320" fmla="*/ 3064 h 2529434"/>
              <a:gd name="connsiteX4-2321" fmla="*/ 2558568 w 2563018"/>
              <a:gd name="connsiteY4-2322" fmla="*/ 1043175 h 2529434"/>
              <a:gd name="connsiteX5-2323" fmla="*/ 2562377 w 2563018"/>
              <a:gd name="connsiteY5-2324" fmla="*/ 1057231 h 2529434"/>
              <a:gd name="connsiteX6-2325" fmla="*/ 2550427 w 2563018"/>
              <a:gd name="connsiteY6-2326" fmla="*/ 1065631 h 2529434"/>
              <a:gd name="connsiteX7-2327" fmla="*/ 1939290 w 2563018"/>
              <a:gd name="connsiteY7-2328" fmla="*/ 1065632 h 2529434"/>
              <a:gd name="connsiteX8-2329" fmla="*/ 1939290 w 2563018"/>
              <a:gd name="connsiteY8-2330" fmla="*/ 1065632 h 2529434"/>
              <a:gd name="connsiteX9-2331" fmla="*/ 1939290 w 2563018"/>
              <a:gd name="connsiteY9-2332" fmla="*/ 2529434 h 2529434"/>
              <a:gd name="connsiteX10-2333" fmla="*/ 1939290 w 2563018"/>
              <a:gd name="connsiteY10-2334" fmla="*/ 2529385 h 2529434"/>
              <a:gd name="connsiteX11-2335" fmla="*/ 646430 w 2563018"/>
              <a:gd name="connsiteY11-2336" fmla="*/ 2529385 h 2529434"/>
              <a:gd name="connsiteX12-2337" fmla="*/ 646430 w 2563018"/>
              <a:gd name="connsiteY12-2338" fmla="*/ 2529385 h 2529434"/>
              <a:gd name="connsiteX13-2339" fmla="*/ 646430 w 2563018"/>
              <a:gd name="connsiteY13-2340" fmla="*/ 1065583 h 2529434"/>
              <a:gd name="connsiteX14-2341" fmla="*/ 646430 w 2563018"/>
              <a:gd name="connsiteY14-2342" fmla="*/ 1065632 h 2529434"/>
              <a:gd name="connsiteX15-2343" fmla="*/ 0 w 2563018"/>
              <a:gd name="connsiteY15-2344" fmla="*/ 1065632 h 2529434"/>
              <a:gd name="connsiteX16-2345" fmla="*/ 23342 w 2563018"/>
              <a:gd name="connsiteY16-2346" fmla="*/ 1057227 h 2529434"/>
              <a:gd name="connsiteX0-2347" fmla="*/ 23342 w 2563018"/>
              <a:gd name="connsiteY0-2348" fmla="*/ 1057227 h 2529434"/>
              <a:gd name="connsiteX1-2349" fmla="*/ 27197 w 2563018"/>
              <a:gd name="connsiteY1-2350" fmla="*/ 1043139 h 2529434"/>
              <a:gd name="connsiteX2-2351" fmla="*/ 1284810 w 2563018"/>
              <a:gd name="connsiteY2-2352" fmla="*/ 3028 h 2529434"/>
              <a:gd name="connsiteX3-2353" fmla="*/ 1300955 w 2563018"/>
              <a:gd name="connsiteY3-2354" fmla="*/ 3064 h 2529434"/>
              <a:gd name="connsiteX4-2355" fmla="*/ 2558568 w 2563018"/>
              <a:gd name="connsiteY4-2356" fmla="*/ 1043175 h 2529434"/>
              <a:gd name="connsiteX5-2357" fmla="*/ 2562377 w 2563018"/>
              <a:gd name="connsiteY5-2358" fmla="*/ 1057231 h 2529434"/>
              <a:gd name="connsiteX6-2359" fmla="*/ 2550427 w 2563018"/>
              <a:gd name="connsiteY6-2360" fmla="*/ 1065631 h 2529434"/>
              <a:gd name="connsiteX7-2361" fmla="*/ 1939290 w 2563018"/>
              <a:gd name="connsiteY7-2362" fmla="*/ 1065632 h 2529434"/>
              <a:gd name="connsiteX8-2363" fmla="*/ 1939290 w 2563018"/>
              <a:gd name="connsiteY8-2364" fmla="*/ 1065632 h 2529434"/>
              <a:gd name="connsiteX9-2365" fmla="*/ 1939290 w 2563018"/>
              <a:gd name="connsiteY9-2366" fmla="*/ 2529434 h 2529434"/>
              <a:gd name="connsiteX10-2367" fmla="*/ 1939290 w 2563018"/>
              <a:gd name="connsiteY10-2368" fmla="*/ 2529385 h 2529434"/>
              <a:gd name="connsiteX11-2369" fmla="*/ 646430 w 2563018"/>
              <a:gd name="connsiteY11-2370" fmla="*/ 2529385 h 2529434"/>
              <a:gd name="connsiteX12-2371" fmla="*/ 646430 w 2563018"/>
              <a:gd name="connsiteY12-2372" fmla="*/ 2529385 h 2529434"/>
              <a:gd name="connsiteX13-2373" fmla="*/ 646430 w 2563018"/>
              <a:gd name="connsiteY13-2374" fmla="*/ 1065583 h 2529434"/>
              <a:gd name="connsiteX14-2375" fmla="*/ 646430 w 2563018"/>
              <a:gd name="connsiteY14-2376" fmla="*/ 1065632 h 2529434"/>
              <a:gd name="connsiteX15-2377" fmla="*/ 0 w 2563018"/>
              <a:gd name="connsiteY15-2378" fmla="*/ 1065632 h 2529434"/>
              <a:gd name="connsiteX16-2379" fmla="*/ 23342 w 2563018"/>
              <a:gd name="connsiteY16-2380" fmla="*/ 1057227 h 2529434"/>
              <a:gd name="connsiteX0-2381" fmla="*/ 23342 w 2563018"/>
              <a:gd name="connsiteY0-2382" fmla="*/ 1057227 h 2529434"/>
              <a:gd name="connsiteX1-2383" fmla="*/ 27197 w 2563018"/>
              <a:gd name="connsiteY1-2384" fmla="*/ 1043139 h 2529434"/>
              <a:gd name="connsiteX2-2385" fmla="*/ 1284810 w 2563018"/>
              <a:gd name="connsiteY2-2386" fmla="*/ 3028 h 2529434"/>
              <a:gd name="connsiteX3-2387" fmla="*/ 1300955 w 2563018"/>
              <a:gd name="connsiteY3-2388" fmla="*/ 3064 h 2529434"/>
              <a:gd name="connsiteX4-2389" fmla="*/ 2558568 w 2563018"/>
              <a:gd name="connsiteY4-2390" fmla="*/ 1043175 h 2529434"/>
              <a:gd name="connsiteX5-2391" fmla="*/ 2562377 w 2563018"/>
              <a:gd name="connsiteY5-2392" fmla="*/ 1057231 h 2529434"/>
              <a:gd name="connsiteX6-2393" fmla="*/ 2550427 w 2563018"/>
              <a:gd name="connsiteY6-2394" fmla="*/ 1065631 h 2529434"/>
              <a:gd name="connsiteX7-2395" fmla="*/ 1939290 w 2563018"/>
              <a:gd name="connsiteY7-2396" fmla="*/ 1065632 h 2529434"/>
              <a:gd name="connsiteX8-2397" fmla="*/ 1939290 w 2563018"/>
              <a:gd name="connsiteY8-2398" fmla="*/ 1065632 h 2529434"/>
              <a:gd name="connsiteX9-2399" fmla="*/ 1939290 w 2563018"/>
              <a:gd name="connsiteY9-2400" fmla="*/ 2529434 h 2529434"/>
              <a:gd name="connsiteX10-2401" fmla="*/ 1939290 w 2563018"/>
              <a:gd name="connsiteY10-2402" fmla="*/ 2529385 h 2529434"/>
              <a:gd name="connsiteX11-2403" fmla="*/ 646430 w 2563018"/>
              <a:gd name="connsiteY11-2404" fmla="*/ 2529385 h 2529434"/>
              <a:gd name="connsiteX12-2405" fmla="*/ 646430 w 2563018"/>
              <a:gd name="connsiteY12-2406" fmla="*/ 2529385 h 2529434"/>
              <a:gd name="connsiteX13-2407" fmla="*/ 646430 w 2563018"/>
              <a:gd name="connsiteY13-2408" fmla="*/ 1065583 h 2529434"/>
              <a:gd name="connsiteX14-2409" fmla="*/ 646430 w 2563018"/>
              <a:gd name="connsiteY14-2410" fmla="*/ 1065632 h 2529434"/>
              <a:gd name="connsiteX15-2411" fmla="*/ 0 w 2563018"/>
              <a:gd name="connsiteY15-2412" fmla="*/ 1065632 h 2529434"/>
              <a:gd name="connsiteX16-2413" fmla="*/ 23342 w 2563018"/>
              <a:gd name="connsiteY16-2414" fmla="*/ 1057227 h 2529434"/>
              <a:gd name="connsiteX0-2415" fmla="*/ 23342 w 2563018"/>
              <a:gd name="connsiteY0-2416" fmla="*/ 1057227 h 2529434"/>
              <a:gd name="connsiteX1-2417" fmla="*/ 27197 w 2563018"/>
              <a:gd name="connsiteY1-2418" fmla="*/ 1043139 h 2529434"/>
              <a:gd name="connsiteX2-2419" fmla="*/ 1284810 w 2563018"/>
              <a:gd name="connsiteY2-2420" fmla="*/ 3028 h 2529434"/>
              <a:gd name="connsiteX3-2421" fmla="*/ 1300955 w 2563018"/>
              <a:gd name="connsiteY3-2422" fmla="*/ 3064 h 2529434"/>
              <a:gd name="connsiteX4-2423" fmla="*/ 2558568 w 2563018"/>
              <a:gd name="connsiteY4-2424" fmla="*/ 1043175 h 2529434"/>
              <a:gd name="connsiteX5-2425" fmla="*/ 2562377 w 2563018"/>
              <a:gd name="connsiteY5-2426" fmla="*/ 1057231 h 2529434"/>
              <a:gd name="connsiteX6-2427" fmla="*/ 2550427 w 2563018"/>
              <a:gd name="connsiteY6-2428" fmla="*/ 1065631 h 2529434"/>
              <a:gd name="connsiteX7-2429" fmla="*/ 1951990 w 2563018"/>
              <a:gd name="connsiteY7-2430" fmla="*/ 1065631 h 2529434"/>
              <a:gd name="connsiteX8-2431" fmla="*/ 1939290 w 2563018"/>
              <a:gd name="connsiteY8-2432" fmla="*/ 1065632 h 2529434"/>
              <a:gd name="connsiteX9-2433" fmla="*/ 1939290 w 2563018"/>
              <a:gd name="connsiteY9-2434" fmla="*/ 2529434 h 2529434"/>
              <a:gd name="connsiteX10-2435" fmla="*/ 1939290 w 2563018"/>
              <a:gd name="connsiteY10-2436" fmla="*/ 2529385 h 2529434"/>
              <a:gd name="connsiteX11-2437" fmla="*/ 646430 w 2563018"/>
              <a:gd name="connsiteY11-2438" fmla="*/ 2529385 h 2529434"/>
              <a:gd name="connsiteX12-2439" fmla="*/ 646430 w 2563018"/>
              <a:gd name="connsiteY12-2440" fmla="*/ 2529385 h 2529434"/>
              <a:gd name="connsiteX13-2441" fmla="*/ 646430 w 2563018"/>
              <a:gd name="connsiteY13-2442" fmla="*/ 1065583 h 2529434"/>
              <a:gd name="connsiteX14-2443" fmla="*/ 646430 w 2563018"/>
              <a:gd name="connsiteY14-2444" fmla="*/ 1065632 h 2529434"/>
              <a:gd name="connsiteX15-2445" fmla="*/ 0 w 2563018"/>
              <a:gd name="connsiteY15-2446" fmla="*/ 1065632 h 2529434"/>
              <a:gd name="connsiteX16-2447" fmla="*/ 23342 w 2563018"/>
              <a:gd name="connsiteY16-2448" fmla="*/ 1057227 h 2529434"/>
              <a:gd name="connsiteX0-2449" fmla="*/ 23342 w 2563018"/>
              <a:gd name="connsiteY0-2450" fmla="*/ 1057227 h 2529434"/>
              <a:gd name="connsiteX1-2451" fmla="*/ 27197 w 2563018"/>
              <a:gd name="connsiteY1-2452" fmla="*/ 1043139 h 2529434"/>
              <a:gd name="connsiteX2-2453" fmla="*/ 1284810 w 2563018"/>
              <a:gd name="connsiteY2-2454" fmla="*/ 3028 h 2529434"/>
              <a:gd name="connsiteX3-2455" fmla="*/ 1300955 w 2563018"/>
              <a:gd name="connsiteY3-2456" fmla="*/ 3064 h 2529434"/>
              <a:gd name="connsiteX4-2457" fmla="*/ 2558568 w 2563018"/>
              <a:gd name="connsiteY4-2458" fmla="*/ 1043175 h 2529434"/>
              <a:gd name="connsiteX5-2459" fmla="*/ 2562377 w 2563018"/>
              <a:gd name="connsiteY5-2460" fmla="*/ 1057231 h 2529434"/>
              <a:gd name="connsiteX6-2461" fmla="*/ 2550427 w 2563018"/>
              <a:gd name="connsiteY6-2462" fmla="*/ 1065631 h 2529434"/>
              <a:gd name="connsiteX7-2463" fmla="*/ 1951990 w 2563018"/>
              <a:gd name="connsiteY7-2464" fmla="*/ 1065631 h 2529434"/>
              <a:gd name="connsiteX8-2465" fmla="*/ 1939290 w 2563018"/>
              <a:gd name="connsiteY8-2466" fmla="*/ 1065632 h 2529434"/>
              <a:gd name="connsiteX9-2467" fmla="*/ 1939290 w 2563018"/>
              <a:gd name="connsiteY9-2468" fmla="*/ 2529434 h 2529434"/>
              <a:gd name="connsiteX10-2469" fmla="*/ 1939290 w 2563018"/>
              <a:gd name="connsiteY10-2470" fmla="*/ 2529385 h 2529434"/>
              <a:gd name="connsiteX11-2471" fmla="*/ 646430 w 2563018"/>
              <a:gd name="connsiteY11-2472" fmla="*/ 2529385 h 2529434"/>
              <a:gd name="connsiteX12-2473" fmla="*/ 646430 w 2563018"/>
              <a:gd name="connsiteY12-2474" fmla="*/ 2529385 h 2529434"/>
              <a:gd name="connsiteX13-2475" fmla="*/ 646430 w 2563018"/>
              <a:gd name="connsiteY13-2476" fmla="*/ 1065583 h 2529434"/>
              <a:gd name="connsiteX14-2477" fmla="*/ 646430 w 2563018"/>
              <a:gd name="connsiteY14-2478" fmla="*/ 1065632 h 2529434"/>
              <a:gd name="connsiteX15-2479" fmla="*/ 0 w 2563018"/>
              <a:gd name="connsiteY15-2480" fmla="*/ 1065632 h 2529434"/>
              <a:gd name="connsiteX16-2481" fmla="*/ 23342 w 2563018"/>
              <a:gd name="connsiteY16-2482" fmla="*/ 1057227 h 2529434"/>
              <a:gd name="connsiteX0-2483" fmla="*/ 23342 w 2563018"/>
              <a:gd name="connsiteY0-2484" fmla="*/ 1057227 h 2529434"/>
              <a:gd name="connsiteX1-2485" fmla="*/ 27197 w 2563018"/>
              <a:gd name="connsiteY1-2486" fmla="*/ 1043139 h 2529434"/>
              <a:gd name="connsiteX2-2487" fmla="*/ 1284810 w 2563018"/>
              <a:gd name="connsiteY2-2488" fmla="*/ 3028 h 2529434"/>
              <a:gd name="connsiteX3-2489" fmla="*/ 1300955 w 2563018"/>
              <a:gd name="connsiteY3-2490" fmla="*/ 3064 h 2529434"/>
              <a:gd name="connsiteX4-2491" fmla="*/ 2558568 w 2563018"/>
              <a:gd name="connsiteY4-2492" fmla="*/ 1043175 h 2529434"/>
              <a:gd name="connsiteX5-2493" fmla="*/ 2562377 w 2563018"/>
              <a:gd name="connsiteY5-2494" fmla="*/ 1057231 h 2529434"/>
              <a:gd name="connsiteX6-2495" fmla="*/ 2550427 w 2563018"/>
              <a:gd name="connsiteY6-2496" fmla="*/ 1065631 h 2529434"/>
              <a:gd name="connsiteX7-2497" fmla="*/ 1951990 w 2563018"/>
              <a:gd name="connsiteY7-2498" fmla="*/ 1065631 h 2529434"/>
              <a:gd name="connsiteX8-2499" fmla="*/ 1939290 w 2563018"/>
              <a:gd name="connsiteY8-2500" fmla="*/ 1065632 h 2529434"/>
              <a:gd name="connsiteX9-2501" fmla="*/ 1939290 w 2563018"/>
              <a:gd name="connsiteY9-2502" fmla="*/ 2529434 h 2529434"/>
              <a:gd name="connsiteX10-2503" fmla="*/ 1939290 w 2563018"/>
              <a:gd name="connsiteY10-2504" fmla="*/ 2529385 h 2529434"/>
              <a:gd name="connsiteX11-2505" fmla="*/ 646430 w 2563018"/>
              <a:gd name="connsiteY11-2506" fmla="*/ 2529385 h 2529434"/>
              <a:gd name="connsiteX12-2507" fmla="*/ 646430 w 2563018"/>
              <a:gd name="connsiteY12-2508" fmla="*/ 2529385 h 2529434"/>
              <a:gd name="connsiteX13-2509" fmla="*/ 646430 w 2563018"/>
              <a:gd name="connsiteY13-2510" fmla="*/ 1065583 h 2529434"/>
              <a:gd name="connsiteX14-2511" fmla="*/ 646430 w 2563018"/>
              <a:gd name="connsiteY14-2512" fmla="*/ 1065632 h 2529434"/>
              <a:gd name="connsiteX15-2513" fmla="*/ 0 w 2563018"/>
              <a:gd name="connsiteY15-2514" fmla="*/ 1065632 h 2529434"/>
              <a:gd name="connsiteX16-2515" fmla="*/ 23342 w 2563018"/>
              <a:gd name="connsiteY16-2516" fmla="*/ 1057227 h 2529434"/>
              <a:gd name="connsiteX0-2517" fmla="*/ 23342 w 2563018"/>
              <a:gd name="connsiteY0-2518" fmla="*/ 1057227 h 2529434"/>
              <a:gd name="connsiteX1-2519" fmla="*/ 27197 w 2563018"/>
              <a:gd name="connsiteY1-2520" fmla="*/ 1043139 h 2529434"/>
              <a:gd name="connsiteX2-2521" fmla="*/ 1284810 w 2563018"/>
              <a:gd name="connsiteY2-2522" fmla="*/ 3028 h 2529434"/>
              <a:gd name="connsiteX3-2523" fmla="*/ 1300955 w 2563018"/>
              <a:gd name="connsiteY3-2524" fmla="*/ 3064 h 2529434"/>
              <a:gd name="connsiteX4-2525" fmla="*/ 2558568 w 2563018"/>
              <a:gd name="connsiteY4-2526" fmla="*/ 1043175 h 2529434"/>
              <a:gd name="connsiteX5-2527" fmla="*/ 2562377 w 2563018"/>
              <a:gd name="connsiteY5-2528" fmla="*/ 1057231 h 2529434"/>
              <a:gd name="connsiteX6-2529" fmla="*/ 2550427 w 2563018"/>
              <a:gd name="connsiteY6-2530" fmla="*/ 1065631 h 2529434"/>
              <a:gd name="connsiteX7-2531" fmla="*/ 1951990 w 2563018"/>
              <a:gd name="connsiteY7-2532" fmla="*/ 1065631 h 2529434"/>
              <a:gd name="connsiteX8-2533" fmla="*/ 1939290 w 2563018"/>
              <a:gd name="connsiteY8-2534" fmla="*/ 1078331 h 2529434"/>
              <a:gd name="connsiteX9-2535" fmla="*/ 1939290 w 2563018"/>
              <a:gd name="connsiteY9-2536" fmla="*/ 2529434 h 2529434"/>
              <a:gd name="connsiteX10-2537" fmla="*/ 1939290 w 2563018"/>
              <a:gd name="connsiteY10-2538" fmla="*/ 2529385 h 2529434"/>
              <a:gd name="connsiteX11-2539" fmla="*/ 646430 w 2563018"/>
              <a:gd name="connsiteY11-2540" fmla="*/ 2529385 h 2529434"/>
              <a:gd name="connsiteX12-2541" fmla="*/ 646430 w 2563018"/>
              <a:gd name="connsiteY12-2542" fmla="*/ 2529385 h 2529434"/>
              <a:gd name="connsiteX13-2543" fmla="*/ 646430 w 2563018"/>
              <a:gd name="connsiteY13-2544" fmla="*/ 1065583 h 2529434"/>
              <a:gd name="connsiteX14-2545" fmla="*/ 646430 w 2563018"/>
              <a:gd name="connsiteY14-2546" fmla="*/ 1065632 h 2529434"/>
              <a:gd name="connsiteX15-2547" fmla="*/ 0 w 2563018"/>
              <a:gd name="connsiteY15-2548" fmla="*/ 1065632 h 2529434"/>
              <a:gd name="connsiteX16-2549" fmla="*/ 23342 w 2563018"/>
              <a:gd name="connsiteY16-2550" fmla="*/ 1057227 h 2529434"/>
              <a:gd name="connsiteX0-2551" fmla="*/ 23342 w 2563018"/>
              <a:gd name="connsiteY0-2552" fmla="*/ 1057227 h 2529434"/>
              <a:gd name="connsiteX1-2553" fmla="*/ 27197 w 2563018"/>
              <a:gd name="connsiteY1-2554" fmla="*/ 1043139 h 2529434"/>
              <a:gd name="connsiteX2-2555" fmla="*/ 1284810 w 2563018"/>
              <a:gd name="connsiteY2-2556" fmla="*/ 3028 h 2529434"/>
              <a:gd name="connsiteX3-2557" fmla="*/ 1300955 w 2563018"/>
              <a:gd name="connsiteY3-2558" fmla="*/ 3064 h 2529434"/>
              <a:gd name="connsiteX4-2559" fmla="*/ 2558568 w 2563018"/>
              <a:gd name="connsiteY4-2560" fmla="*/ 1043175 h 2529434"/>
              <a:gd name="connsiteX5-2561" fmla="*/ 2562377 w 2563018"/>
              <a:gd name="connsiteY5-2562" fmla="*/ 1057231 h 2529434"/>
              <a:gd name="connsiteX6-2563" fmla="*/ 2550427 w 2563018"/>
              <a:gd name="connsiteY6-2564" fmla="*/ 1065631 h 2529434"/>
              <a:gd name="connsiteX7-2565" fmla="*/ 1951990 w 2563018"/>
              <a:gd name="connsiteY7-2566" fmla="*/ 1065631 h 2529434"/>
              <a:gd name="connsiteX8-2567" fmla="*/ 1939290 w 2563018"/>
              <a:gd name="connsiteY8-2568" fmla="*/ 1078331 h 2529434"/>
              <a:gd name="connsiteX9-2569" fmla="*/ 1939290 w 2563018"/>
              <a:gd name="connsiteY9-2570" fmla="*/ 2529434 h 2529434"/>
              <a:gd name="connsiteX10-2571" fmla="*/ 1939290 w 2563018"/>
              <a:gd name="connsiteY10-2572" fmla="*/ 2529385 h 2529434"/>
              <a:gd name="connsiteX11-2573" fmla="*/ 646430 w 2563018"/>
              <a:gd name="connsiteY11-2574" fmla="*/ 2529385 h 2529434"/>
              <a:gd name="connsiteX12-2575" fmla="*/ 646430 w 2563018"/>
              <a:gd name="connsiteY12-2576" fmla="*/ 2529385 h 2529434"/>
              <a:gd name="connsiteX13-2577" fmla="*/ 646430 w 2563018"/>
              <a:gd name="connsiteY13-2578" fmla="*/ 1065583 h 2529434"/>
              <a:gd name="connsiteX14-2579" fmla="*/ 646430 w 2563018"/>
              <a:gd name="connsiteY14-2580" fmla="*/ 1065632 h 2529434"/>
              <a:gd name="connsiteX15-2581" fmla="*/ 0 w 2563018"/>
              <a:gd name="connsiteY15-2582" fmla="*/ 1065632 h 2529434"/>
              <a:gd name="connsiteX16-2583" fmla="*/ 23342 w 2563018"/>
              <a:gd name="connsiteY16-2584" fmla="*/ 1057227 h 2529434"/>
              <a:gd name="connsiteX0-2585" fmla="*/ 23342 w 2563018"/>
              <a:gd name="connsiteY0-2586" fmla="*/ 1057227 h 2529434"/>
              <a:gd name="connsiteX1-2587" fmla="*/ 27197 w 2563018"/>
              <a:gd name="connsiteY1-2588" fmla="*/ 1043139 h 2529434"/>
              <a:gd name="connsiteX2-2589" fmla="*/ 1284810 w 2563018"/>
              <a:gd name="connsiteY2-2590" fmla="*/ 3028 h 2529434"/>
              <a:gd name="connsiteX3-2591" fmla="*/ 1300955 w 2563018"/>
              <a:gd name="connsiteY3-2592" fmla="*/ 3064 h 2529434"/>
              <a:gd name="connsiteX4-2593" fmla="*/ 2558568 w 2563018"/>
              <a:gd name="connsiteY4-2594" fmla="*/ 1043175 h 2529434"/>
              <a:gd name="connsiteX5-2595" fmla="*/ 2562377 w 2563018"/>
              <a:gd name="connsiteY5-2596" fmla="*/ 1057231 h 2529434"/>
              <a:gd name="connsiteX6-2597" fmla="*/ 2550427 w 2563018"/>
              <a:gd name="connsiteY6-2598" fmla="*/ 1065631 h 2529434"/>
              <a:gd name="connsiteX7-2599" fmla="*/ 1951990 w 2563018"/>
              <a:gd name="connsiteY7-2600" fmla="*/ 1065631 h 2529434"/>
              <a:gd name="connsiteX8-2601" fmla="*/ 1939290 w 2563018"/>
              <a:gd name="connsiteY8-2602" fmla="*/ 1078331 h 2529434"/>
              <a:gd name="connsiteX9-2603" fmla="*/ 1939290 w 2563018"/>
              <a:gd name="connsiteY9-2604" fmla="*/ 2529434 h 2529434"/>
              <a:gd name="connsiteX10-2605" fmla="*/ 1939290 w 2563018"/>
              <a:gd name="connsiteY10-2606" fmla="*/ 2529385 h 2529434"/>
              <a:gd name="connsiteX11-2607" fmla="*/ 646430 w 2563018"/>
              <a:gd name="connsiteY11-2608" fmla="*/ 2529385 h 2529434"/>
              <a:gd name="connsiteX12-2609" fmla="*/ 646430 w 2563018"/>
              <a:gd name="connsiteY12-2610" fmla="*/ 2529385 h 2529434"/>
              <a:gd name="connsiteX13-2611" fmla="*/ 646430 w 2563018"/>
              <a:gd name="connsiteY13-2612" fmla="*/ 1065583 h 2529434"/>
              <a:gd name="connsiteX14-2613" fmla="*/ 646430 w 2563018"/>
              <a:gd name="connsiteY14-2614" fmla="*/ 1065632 h 2529434"/>
              <a:gd name="connsiteX15-2615" fmla="*/ 0 w 2563018"/>
              <a:gd name="connsiteY15-2616" fmla="*/ 1065632 h 2529434"/>
              <a:gd name="connsiteX16-2617" fmla="*/ 23342 w 2563018"/>
              <a:gd name="connsiteY16-2618" fmla="*/ 1057227 h 2529434"/>
              <a:gd name="connsiteX0-2619" fmla="*/ 23342 w 2563018"/>
              <a:gd name="connsiteY0-2620" fmla="*/ 1057227 h 2529385"/>
              <a:gd name="connsiteX1-2621" fmla="*/ 27197 w 2563018"/>
              <a:gd name="connsiteY1-2622" fmla="*/ 1043139 h 2529385"/>
              <a:gd name="connsiteX2-2623" fmla="*/ 1284810 w 2563018"/>
              <a:gd name="connsiteY2-2624" fmla="*/ 3028 h 2529385"/>
              <a:gd name="connsiteX3-2625" fmla="*/ 1300955 w 2563018"/>
              <a:gd name="connsiteY3-2626" fmla="*/ 3064 h 2529385"/>
              <a:gd name="connsiteX4-2627" fmla="*/ 2558568 w 2563018"/>
              <a:gd name="connsiteY4-2628" fmla="*/ 1043175 h 2529385"/>
              <a:gd name="connsiteX5-2629" fmla="*/ 2562377 w 2563018"/>
              <a:gd name="connsiteY5-2630" fmla="*/ 1057231 h 2529385"/>
              <a:gd name="connsiteX6-2631" fmla="*/ 2550427 w 2563018"/>
              <a:gd name="connsiteY6-2632" fmla="*/ 1065631 h 2529385"/>
              <a:gd name="connsiteX7-2633" fmla="*/ 1951990 w 2563018"/>
              <a:gd name="connsiteY7-2634" fmla="*/ 1065631 h 2529385"/>
              <a:gd name="connsiteX8-2635" fmla="*/ 1939290 w 2563018"/>
              <a:gd name="connsiteY8-2636" fmla="*/ 1078331 h 2529385"/>
              <a:gd name="connsiteX9-2637" fmla="*/ 1939290 w 2563018"/>
              <a:gd name="connsiteY9-2638" fmla="*/ 2516733 h 2529385"/>
              <a:gd name="connsiteX10-2639" fmla="*/ 1939290 w 2563018"/>
              <a:gd name="connsiteY10-2640" fmla="*/ 2529385 h 2529385"/>
              <a:gd name="connsiteX11-2641" fmla="*/ 646430 w 2563018"/>
              <a:gd name="connsiteY11-2642" fmla="*/ 2529385 h 2529385"/>
              <a:gd name="connsiteX12-2643" fmla="*/ 646430 w 2563018"/>
              <a:gd name="connsiteY12-2644" fmla="*/ 2529385 h 2529385"/>
              <a:gd name="connsiteX13-2645" fmla="*/ 646430 w 2563018"/>
              <a:gd name="connsiteY13-2646" fmla="*/ 1065583 h 2529385"/>
              <a:gd name="connsiteX14-2647" fmla="*/ 646430 w 2563018"/>
              <a:gd name="connsiteY14-2648" fmla="*/ 1065632 h 2529385"/>
              <a:gd name="connsiteX15-2649" fmla="*/ 0 w 2563018"/>
              <a:gd name="connsiteY15-2650" fmla="*/ 1065632 h 2529385"/>
              <a:gd name="connsiteX16-2651" fmla="*/ 23342 w 2563018"/>
              <a:gd name="connsiteY16-2652" fmla="*/ 1057227 h 2529385"/>
              <a:gd name="connsiteX0-2653" fmla="*/ 23342 w 2563018"/>
              <a:gd name="connsiteY0-2654" fmla="*/ 1057227 h 2529385"/>
              <a:gd name="connsiteX1-2655" fmla="*/ 27197 w 2563018"/>
              <a:gd name="connsiteY1-2656" fmla="*/ 1043139 h 2529385"/>
              <a:gd name="connsiteX2-2657" fmla="*/ 1284810 w 2563018"/>
              <a:gd name="connsiteY2-2658" fmla="*/ 3028 h 2529385"/>
              <a:gd name="connsiteX3-2659" fmla="*/ 1300955 w 2563018"/>
              <a:gd name="connsiteY3-2660" fmla="*/ 3064 h 2529385"/>
              <a:gd name="connsiteX4-2661" fmla="*/ 2558568 w 2563018"/>
              <a:gd name="connsiteY4-2662" fmla="*/ 1043175 h 2529385"/>
              <a:gd name="connsiteX5-2663" fmla="*/ 2562377 w 2563018"/>
              <a:gd name="connsiteY5-2664" fmla="*/ 1057231 h 2529385"/>
              <a:gd name="connsiteX6-2665" fmla="*/ 2550427 w 2563018"/>
              <a:gd name="connsiteY6-2666" fmla="*/ 1065631 h 2529385"/>
              <a:gd name="connsiteX7-2667" fmla="*/ 1951990 w 2563018"/>
              <a:gd name="connsiteY7-2668" fmla="*/ 1065631 h 2529385"/>
              <a:gd name="connsiteX8-2669" fmla="*/ 1939290 w 2563018"/>
              <a:gd name="connsiteY8-2670" fmla="*/ 1078331 h 2529385"/>
              <a:gd name="connsiteX9-2671" fmla="*/ 1939290 w 2563018"/>
              <a:gd name="connsiteY9-2672" fmla="*/ 2516733 h 2529385"/>
              <a:gd name="connsiteX10-2673" fmla="*/ 1939290 w 2563018"/>
              <a:gd name="connsiteY10-2674" fmla="*/ 2529385 h 2529385"/>
              <a:gd name="connsiteX11-2675" fmla="*/ 646430 w 2563018"/>
              <a:gd name="connsiteY11-2676" fmla="*/ 2529385 h 2529385"/>
              <a:gd name="connsiteX12-2677" fmla="*/ 646430 w 2563018"/>
              <a:gd name="connsiteY12-2678" fmla="*/ 2529385 h 2529385"/>
              <a:gd name="connsiteX13-2679" fmla="*/ 646430 w 2563018"/>
              <a:gd name="connsiteY13-2680" fmla="*/ 1065583 h 2529385"/>
              <a:gd name="connsiteX14-2681" fmla="*/ 646430 w 2563018"/>
              <a:gd name="connsiteY14-2682" fmla="*/ 1065632 h 2529385"/>
              <a:gd name="connsiteX15-2683" fmla="*/ 0 w 2563018"/>
              <a:gd name="connsiteY15-2684" fmla="*/ 1065632 h 2529385"/>
              <a:gd name="connsiteX16-2685" fmla="*/ 23342 w 2563018"/>
              <a:gd name="connsiteY16-2686" fmla="*/ 1057227 h 2529385"/>
              <a:gd name="connsiteX0-2687" fmla="*/ 23342 w 2563018"/>
              <a:gd name="connsiteY0-2688" fmla="*/ 1057227 h 2529385"/>
              <a:gd name="connsiteX1-2689" fmla="*/ 27197 w 2563018"/>
              <a:gd name="connsiteY1-2690" fmla="*/ 1043139 h 2529385"/>
              <a:gd name="connsiteX2-2691" fmla="*/ 1284810 w 2563018"/>
              <a:gd name="connsiteY2-2692" fmla="*/ 3028 h 2529385"/>
              <a:gd name="connsiteX3-2693" fmla="*/ 1300955 w 2563018"/>
              <a:gd name="connsiteY3-2694" fmla="*/ 3064 h 2529385"/>
              <a:gd name="connsiteX4-2695" fmla="*/ 2558568 w 2563018"/>
              <a:gd name="connsiteY4-2696" fmla="*/ 1043175 h 2529385"/>
              <a:gd name="connsiteX5-2697" fmla="*/ 2562377 w 2563018"/>
              <a:gd name="connsiteY5-2698" fmla="*/ 1057231 h 2529385"/>
              <a:gd name="connsiteX6-2699" fmla="*/ 2550427 w 2563018"/>
              <a:gd name="connsiteY6-2700" fmla="*/ 1065631 h 2529385"/>
              <a:gd name="connsiteX7-2701" fmla="*/ 1951990 w 2563018"/>
              <a:gd name="connsiteY7-2702" fmla="*/ 1065631 h 2529385"/>
              <a:gd name="connsiteX8-2703" fmla="*/ 1939290 w 2563018"/>
              <a:gd name="connsiteY8-2704" fmla="*/ 1078331 h 2529385"/>
              <a:gd name="connsiteX9-2705" fmla="*/ 1939290 w 2563018"/>
              <a:gd name="connsiteY9-2706" fmla="*/ 2516733 h 2529385"/>
              <a:gd name="connsiteX10-2707" fmla="*/ 1939290 w 2563018"/>
              <a:gd name="connsiteY10-2708" fmla="*/ 2529385 h 2529385"/>
              <a:gd name="connsiteX11-2709" fmla="*/ 646430 w 2563018"/>
              <a:gd name="connsiteY11-2710" fmla="*/ 2529385 h 2529385"/>
              <a:gd name="connsiteX12-2711" fmla="*/ 646430 w 2563018"/>
              <a:gd name="connsiteY12-2712" fmla="*/ 2529385 h 2529385"/>
              <a:gd name="connsiteX13-2713" fmla="*/ 646430 w 2563018"/>
              <a:gd name="connsiteY13-2714" fmla="*/ 1065583 h 2529385"/>
              <a:gd name="connsiteX14-2715" fmla="*/ 646430 w 2563018"/>
              <a:gd name="connsiteY14-2716" fmla="*/ 1065632 h 2529385"/>
              <a:gd name="connsiteX15-2717" fmla="*/ 0 w 2563018"/>
              <a:gd name="connsiteY15-2718" fmla="*/ 1065632 h 2529385"/>
              <a:gd name="connsiteX16-2719" fmla="*/ 23342 w 2563018"/>
              <a:gd name="connsiteY16-2720" fmla="*/ 1057227 h 2529385"/>
              <a:gd name="connsiteX0-2721" fmla="*/ 23342 w 2563018"/>
              <a:gd name="connsiteY0-2722" fmla="*/ 1057227 h 2529385"/>
              <a:gd name="connsiteX1-2723" fmla="*/ 27197 w 2563018"/>
              <a:gd name="connsiteY1-2724" fmla="*/ 1043139 h 2529385"/>
              <a:gd name="connsiteX2-2725" fmla="*/ 1284810 w 2563018"/>
              <a:gd name="connsiteY2-2726" fmla="*/ 3028 h 2529385"/>
              <a:gd name="connsiteX3-2727" fmla="*/ 1300955 w 2563018"/>
              <a:gd name="connsiteY3-2728" fmla="*/ 3064 h 2529385"/>
              <a:gd name="connsiteX4-2729" fmla="*/ 2558568 w 2563018"/>
              <a:gd name="connsiteY4-2730" fmla="*/ 1043175 h 2529385"/>
              <a:gd name="connsiteX5-2731" fmla="*/ 2562377 w 2563018"/>
              <a:gd name="connsiteY5-2732" fmla="*/ 1057231 h 2529385"/>
              <a:gd name="connsiteX6-2733" fmla="*/ 2550427 w 2563018"/>
              <a:gd name="connsiteY6-2734" fmla="*/ 1065631 h 2529385"/>
              <a:gd name="connsiteX7-2735" fmla="*/ 1951990 w 2563018"/>
              <a:gd name="connsiteY7-2736" fmla="*/ 1065631 h 2529385"/>
              <a:gd name="connsiteX8-2737" fmla="*/ 1939290 w 2563018"/>
              <a:gd name="connsiteY8-2738" fmla="*/ 1078331 h 2529385"/>
              <a:gd name="connsiteX9-2739" fmla="*/ 1939290 w 2563018"/>
              <a:gd name="connsiteY9-2740" fmla="*/ 2516733 h 2529385"/>
              <a:gd name="connsiteX10-2741" fmla="*/ 1926590 w 2563018"/>
              <a:gd name="connsiteY10-2742" fmla="*/ 2529385 h 2529385"/>
              <a:gd name="connsiteX11-2743" fmla="*/ 646430 w 2563018"/>
              <a:gd name="connsiteY11-2744" fmla="*/ 2529385 h 2529385"/>
              <a:gd name="connsiteX12-2745" fmla="*/ 646430 w 2563018"/>
              <a:gd name="connsiteY12-2746" fmla="*/ 2529385 h 2529385"/>
              <a:gd name="connsiteX13-2747" fmla="*/ 646430 w 2563018"/>
              <a:gd name="connsiteY13-2748" fmla="*/ 1065583 h 2529385"/>
              <a:gd name="connsiteX14-2749" fmla="*/ 646430 w 2563018"/>
              <a:gd name="connsiteY14-2750" fmla="*/ 1065632 h 2529385"/>
              <a:gd name="connsiteX15-2751" fmla="*/ 0 w 2563018"/>
              <a:gd name="connsiteY15-2752" fmla="*/ 1065632 h 2529385"/>
              <a:gd name="connsiteX16-2753" fmla="*/ 23342 w 2563018"/>
              <a:gd name="connsiteY16-2754" fmla="*/ 1057227 h 2529385"/>
              <a:gd name="connsiteX0-2755" fmla="*/ 23342 w 2563018"/>
              <a:gd name="connsiteY0-2756" fmla="*/ 1057227 h 2529385"/>
              <a:gd name="connsiteX1-2757" fmla="*/ 27197 w 2563018"/>
              <a:gd name="connsiteY1-2758" fmla="*/ 1043139 h 2529385"/>
              <a:gd name="connsiteX2-2759" fmla="*/ 1284810 w 2563018"/>
              <a:gd name="connsiteY2-2760" fmla="*/ 3028 h 2529385"/>
              <a:gd name="connsiteX3-2761" fmla="*/ 1300955 w 2563018"/>
              <a:gd name="connsiteY3-2762" fmla="*/ 3064 h 2529385"/>
              <a:gd name="connsiteX4-2763" fmla="*/ 2558568 w 2563018"/>
              <a:gd name="connsiteY4-2764" fmla="*/ 1043175 h 2529385"/>
              <a:gd name="connsiteX5-2765" fmla="*/ 2562377 w 2563018"/>
              <a:gd name="connsiteY5-2766" fmla="*/ 1057231 h 2529385"/>
              <a:gd name="connsiteX6-2767" fmla="*/ 2550427 w 2563018"/>
              <a:gd name="connsiteY6-2768" fmla="*/ 1065631 h 2529385"/>
              <a:gd name="connsiteX7-2769" fmla="*/ 1951990 w 2563018"/>
              <a:gd name="connsiteY7-2770" fmla="*/ 1065631 h 2529385"/>
              <a:gd name="connsiteX8-2771" fmla="*/ 1939290 w 2563018"/>
              <a:gd name="connsiteY8-2772" fmla="*/ 1078331 h 2529385"/>
              <a:gd name="connsiteX9-2773" fmla="*/ 1939290 w 2563018"/>
              <a:gd name="connsiteY9-2774" fmla="*/ 2516733 h 2529385"/>
              <a:gd name="connsiteX10-2775" fmla="*/ 1926590 w 2563018"/>
              <a:gd name="connsiteY10-2776" fmla="*/ 2529385 h 2529385"/>
              <a:gd name="connsiteX11-2777" fmla="*/ 646430 w 2563018"/>
              <a:gd name="connsiteY11-2778" fmla="*/ 2529385 h 2529385"/>
              <a:gd name="connsiteX12-2779" fmla="*/ 646430 w 2563018"/>
              <a:gd name="connsiteY12-2780" fmla="*/ 2529385 h 2529385"/>
              <a:gd name="connsiteX13-2781" fmla="*/ 646430 w 2563018"/>
              <a:gd name="connsiteY13-2782" fmla="*/ 1065583 h 2529385"/>
              <a:gd name="connsiteX14-2783" fmla="*/ 646430 w 2563018"/>
              <a:gd name="connsiteY14-2784" fmla="*/ 1065632 h 2529385"/>
              <a:gd name="connsiteX15-2785" fmla="*/ 0 w 2563018"/>
              <a:gd name="connsiteY15-2786" fmla="*/ 1065632 h 2529385"/>
              <a:gd name="connsiteX16-2787" fmla="*/ 23342 w 2563018"/>
              <a:gd name="connsiteY16-2788" fmla="*/ 1057227 h 2529385"/>
              <a:gd name="connsiteX0-2789" fmla="*/ 23342 w 2563018"/>
              <a:gd name="connsiteY0-2790" fmla="*/ 1057227 h 2529385"/>
              <a:gd name="connsiteX1-2791" fmla="*/ 27197 w 2563018"/>
              <a:gd name="connsiteY1-2792" fmla="*/ 1043139 h 2529385"/>
              <a:gd name="connsiteX2-2793" fmla="*/ 1284810 w 2563018"/>
              <a:gd name="connsiteY2-2794" fmla="*/ 3028 h 2529385"/>
              <a:gd name="connsiteX3-2795" fmla="*/ 1300955 w 2563018"/>
              <a:gd name="connsiteY3-2796" fmla="*/ 3064 h 2529385"/>
              <a:gd name="connsiteX4-2797" fmla="*/ 2558568 w 2563018"/>
              <a:gd name="connsiteY4-2798" fmla="*/ 1043175 h 2529385"/>
              <a:gd name="connsiteX5-2799" fmla="*/ 2562377 w 2563018"/>
              <a:gd name="connsiteY5-2800" fmla="*/ 1057231 h 2529385"/>
              <a:gd name="connsiteX6-2801" fmla="*/ 2550427 w 2563018"/>
              <a:gd name="connsiteY6-2802" fmla="*/ 1065631 h 2529385"/>
              <a:gd name="connsiteX7-2803" fmla="*/ 1951990 w 2563018"/>
              <a:gd name="connsiteY7-2804" fmla="*/ 1065631 h 2529385"/>
              <a:gd name="connsiteX8-2805" fmla="*/ 1939290 w 2563018"/>
              <a:gd name="connsiteY8-2806" fmla="*/ 1078331 h 2529385"/>
              <a:gd name="connsiteX9-2807" fmla="*/ 1939290 w 2563018"/>
              <a:gd name="connsiteY9-2808" fmla="*/ 2516733 h 2529385"/>
              <a:gd name="connsiteX10-2809" fmla="*/ 1926590 w 2563018"/>
              <a:gd name="connsiteY10-2810" fmla="*/ 2529385 h 2529385"/>
              <a:gd name="connsiteX11-2811" fmla="*/ 646430 w 2563018"/>
              <a:gd name="connsiteY11-2812" fmla="*/ 2529385 h 2529385"/>
              <a:gd name="connsiteX12-2813" fmla="*/ 646430 w 2563018"/>
              <a:gd name="connsiteY12-2814" fmla="*/ 2529385 h 2529385"/>
              <a:gd name="connsiteX13-2815" fmla="*/ 646430 w 2563018"/>
              <a:gd name="connsiteY13-2816" fmla="*/ 1065583 h 2529385"/>
              <a:gd name="connsiteX14-2817" fmla="*/ 646430 w 2563018"/>
              <a:gd name="connsiteY14-2818" fmla="*/ 1065632 h 2529385"/>
              <a:gd name="connsiteX15-2819" fmla="*/ 0 w 2563018"/>
              <a:gd name="connsiteY15-2820" fmla="*/ 1065632 h 2529385"/>
              <a:gd name="connsiteX16-2821" fmla="*/ 23342 w 2563018"/>
              <a:gd name="connsiteY16-2822" fmla="*/ 1057227 h 2529385"/>
              <a:gd name="connsiteX0-2823" fmla="*/ 23342 w 2563018"/>
              <a:gd name="connsiteY0-2824" fmla="*/ 1057227 h 2529385"/>
              <a:gd name="connsiteX1-2825" fmla="*/ 27197 w 2563018"/>
              <a:gd name="connsiteY1-2826" fmla="*/ 1043139 h 2529385"/>
              <a:gd name="connsiteX2-2827" fmla="*/ 1284810 w 2563018"/>
              <a:gd name="connsiteY2-2828" fmla="*/ 3028 h 2529385"/>
              <a:gd name="connsiteX3-2829" fmla="*/ 1300955 w 2563018"/>
              <a:gd name="connsiteY3-2830" fmla="*/ 3064 h 2529385"/>
              <a:gd name="connsiteX4-2831" fmla="*/ 2558568 w 2563018"/>
              <a:gd name="connsiteY4-2832" fmla="*/ 1043175 h 2529385"/>
              <a:gd name="connsiteX5-2833" fmla="*/ 2562377 w 2563018"/>
              <a:gd name="connsiteY5-2834" fmla="*/ 1057231 h 2529385"/>
              <a:gd name="connsiteX6-2835" fmla="*/ 2550427 w 2563018"/>
              <a:gd name="connsiteY6-2836" fmla="*/ 1065631 h 2529385"/>
              <a:gd name="connsiteX7-2837" fmla="*/ 1951990 w 2563018"/>
              <a:gd name="connsiteY7-2838" fmla="*/ 1065631 h 2529385"/>
              <a:gd name="connsiteX8-2839" fmla="*/ 1939290 w 2563018"/>
              <a:gd name="connsiteY8-2840" fmla="*/ 1078331 h 2529385"/>
              <a:gd name="connsiteX9-2841" fmla="*/ 1939290 w 2563018"/>
              <a:gd name="connsiteY9-2842" fmla="*/ 2516733 h 2529385"/>
              <a:gd name="connsiteX10-2843" fmla="*/ 1926590 w 2563018"/>
              <a:gd name="connsiteY10-2844" fmla="*/ 2529385 h 2529385"/>
              <a:gd name="connsiteX11-2845" fmla="*/ 659130 w 2563018"/>
              <a:gd name="connsiteY11-2846" fmla="*/ 2529385 h 2529385"/>
              <a:gd name="connsiteX12-2847" fmla="*/ 646430 w 2563018"/>
              <a:gd name="connsiteY12-2848" fmla="*/ 2529385 h 2529385"/>
              <a:gd name="connsiteX13-2849" fmla="*/ 646430 w 2563018"/>
              <a:gd name="connsiteY13-2850" fmla="*/ 1065583 h 2529385"/>
              <a:gd name="connsiteX14-2851" fmla="*/ 646430 w 2563018"/>
              <a:gd name="connsiteY14-2852" fmla="*/ 1065632 h 2529385"/>
              <a:gd name="connsiteX15-2853" fmla="*/ 0 w 2563018"/>
              <a:gd name="connsiteY15-2854" fmla="*/ 1065632 h 2529385"/>
              <a:gd name="connsiteX16-2855" fmla="*/ 23342 w 2563018"/>
              <a:gd name="connsiteY16-2856" fmla="*/ 1057227 h 2529385"/>
              <a:gd name="connsiteX0-2857" fmla="*/ 23342 w 2563018"/>
              <a:gd name="connsiteY0-2858" fmla="*/ 1057227 h 2529385"/>
              <a:gd name="connsiteX1-2859" fmla="*/ 27197 w 2563018"/>
              <a:gd name="connsiteY1-2860" fmla="*/ 1043139 h 2529385"/>
              <a:gd name="connsiteX2-2861" fmla="*/ 1284810 w 2563018"/>
              <a:gd name="connsiteY2-2862" fmla="*/ 3028 h 2529385"/>
              <a:gd name="connsiteX3-2863" fmla="*/ 1300955 w 2563018"/>
              <a:gd name="connsiteY3-2864" fmla="*/ 3064 h 2529385"/>
              <a:gd name="connsiteX4-2865" fmla="*/ 2558568 w 2563018"/>
              <a:gd name="connsiteY4-2866" fmla="*/ 1043175 h 2529385"/>
              <a:gd name="connsiteX5-2867" fmla="*/ 2562377 w 2563018"/>
              <a:gd name="connsiteY5-2868" fmla="*/ 1057231 h 2529385"/>
              <a:gd name="connsiteX6-2869" fmla="*/ 2550427 w 2563018"/>
              <a:gd name="connsiteY6-2870" fmla="*/ 1065631 h 2529385"/>
              <a:gd name="connsiteX7-2871" fmla="*/ 1951990 w 2563018"/>
              <a:gd name="connsiteY7-2872" fmla="*/ 1065631 h 2529385"/>
              <a:gd name="connsiteX8-2873" fmla="*/ 1939290 w 2563018"/>
              <a:gd name="connsiteY8-2874" fmla="*/ 1078331 h 2529385"/>
              <a:gd name="connsiteX9-2875" fmla="*/ 1939290 w 2563018"/>
              <a:gd name="connsiteY9-2876" fmla="*/ 2516733 h 2529385"/>
              <a:gd name="connsiteX10-2877" fmla="*/ 1926590 w 2563018"/>
              <a:gd name="connsiteY10-2878" fmla="*/ 2529385 h 2529385"/>
              <a:gd name="connsiteX11-2879" fmla="*/ 659130 w 2563018"/>
              <a:gd name="connsiteY11-2880" fmla="*/ 2529385 h 2529385"/>
              <a:gd name="connsiteX12-2881" fmla="*/ 646430 w 2563018"/>
              <a:gd name="connsiteY12-2882" fmla="*/ 2529385 h 2529385"/>
              <a:gd name="connsiteX13-2883" fmla="*/ 646430 w 2563018"/>
              <a:gd name="connsiteY13-2884" fmla="*/ 1065583 h 2529385"/>
              <a:gd name="connsiteX14-2885" fmla="*/ 646430 w 2563018"/>
              <a:gd name="connsiteY14-2886" fmla="*/ 1065632 h 2529385"/>
              <a:gd name="connsiteX15-2887" fmla="*/ 0 w 2563018"/>
              <a:gd name="connsiteY15-2888" fmla="*/ 1065632 h 2529385"/>
              <a:gd name="connsiteX16-2889" fmla="*/ 23342 w 2563018"/>
              <a:gd name="connsiteY16-2890" fmla="*/ 1057227 h 2529385"/>
              <a:gd name="connsiteX0-2891" fmla="*/ 23342 w 2563018"/>
              <a:gd name="connsiteY0-2892" fmla="*/ 1057227 h 2529385"/>
              <a:gd name="connsiteX1-2893" fmla="*/ 27197 w 2563018"/>
              <a:gd name="connsiteY1-2894" fmla="*/ 1043139 h 2529385"/>
              <a:gd name="connsiteX2-2895" fmla="*/ 1284810 w 2563018"/>
              <a:gd name="connsiteY2-2896" fmla="*/ 3028 h 2529385"/>
              <a:gd name="connsiteX3-2897" fmla="*/ 1300955 w 2563018"/>
              <a:gd name="connsiteY3-2898" fmla="*/ 3064 h 2529385"/>
              <a:gd name="connsiteX4-2899" fmla="*/ 2558568 w 2563018"/>
              <a:gd name="connsiteY4-2900" fmla="*/ 1043175 h 2529385"/>
              <a:gd name="connsiteX5-2901" fmla="*/ 2562377 w 2563018"/>
              <a:gd name="connsiteY5-2902" fmla="*/ 1057231 h 2529385"/>
              <a:gd name="connsiteX6-2903" fmla="*/ 2550427 w 2563018"/>
              <a:gd name="connsiteY6-2904" fmla="*/ 1065631 h 2529385"/>
              <a:gd name="connsiteX7-2905" fmla="*/ 1951990 w 2563018"/>
              <a:gd name="connsiteY7-2906" fmla="*/ 1065631 h 2529385"/>
              <a:gd name="connsiteX8-2907" fmla="*/ 1939290 w 2563018"/>
              <a:gd name="connsiteY8-2908" fmla="*/ 1078331 h 2529385"/>
              <a:gd name="connsiteX9-2909" fmla="*/ 1939290 w 2563018"/>
              <a:gd name="connsiteY9-2910" fmla="*/ 2516733 h 2529385"/>
              <a:gd name="connsiteX10-2911" fmla="*/ 1926590 w 2563018"/>
              <a:gd name="connsiteY10-2912" fmla="*/ 2529385 h 2529385"/>
              <a:gd name="connsiteX11-2913" fmla="*/ 659130 w 2563018"/>
              <a:gd name="connsiteY11-2914" fmla="*/ 2529385 h 2529385"/>
              <a:gd name="connsiteX12-2915" fmla="*/ 646430 w 2563018"/>
              <a:gd name="connsiteY12-2916" fmla="*/ 2529385 h 2529385"/>
              <a:gd name="connsiteX13-2917" fmla="*/ 646430 w 2563018"/>
              <a:gd name="connsiteY13-2918" fmla="*/ 1065583 h 2529385"/>
              <a:gd name="connsiteX14-2919" fmla="*/ 646430 w 2563018"/>
              <a:gd name="connsiteY14-2920" fmla="*/ 1065632 h 2529385"/>
              <a:gd name="connsiteX15-2921" fmla="*/ 0 w 2563018"/>
              <a:gd name="connsiteY15-2922" fmla="*/ 1065632 h 2529385"/>
              <a:gd name="connsiteX16-2923" fmla="*/ 23342 w 2563018"/>
              <a:gd name="connsiteY16-2924" fmla="*/ 1057227 h 2529385"/>
              <a:gd name="connsiteX0-2925" fmla="*/ 23342 w 2563018"/>
              <a:gd name="connsiteY0-2926" fmla="*/ 1057227 h 2529385"/>
              <a:gd name="connsiteX1-2927" fmla="*/ 27197 w 2563018"/>
              <a:gd name="connsiteY1-2928" fmla="*/ 1043139 h 2529385"/>
              <a:gd name="connsiteX2-2929" fmla="*/ 1284810 w 2563018"/>
              <a:gd name="connsiteY2-2930" fmla="*/ 3028 h 2529385"/>
              <a:gd name="connsiteX3-2931" fmla="*/ 1300955 w 2563018"/>
              <a:gd name="connsiteY3-2932" fmla="*/ 3064 h 2529385"/>
              <a:gd name="connsiteX4-2933" fmla="*/ 2558568 w 2563018"/>
              <a:gd name="connsiteY4-2934" fmla="*/ 1043175 h 2529385"/>
              <a:gd name="connsiteX5-2935" fmla="*/ 2562377 w 2563018"/>
              <a:gd name="connsiteY5-2936" fmla="*/ 1057231 h 2529385"/>
              <a:gd name="connsiteX6-2937" fmla="*/ 2550427 w 2563018"/>
              <a:gd name="connsiteY6-2938" fmla="*/ 1065631 h 2529385"/>
              <a:gd name="connsiteX7-2939" fmla="*/ 1951990 w 2563018"/>
              <a:gd name="connsiteY7-2940" fmla="*/ 1065631 h 2529385"/>
              <a:gd name="connsiteX8-2941" fmla="*/ 1939290 w 2563018"/>
              <a:gd name="connsiteY8-2942" fmla="*/ 1078331 h 2529385"/>
              <a:gd name="connsiteX9-2943" fmla="*/ 1939290 w 2563018"/>
              <a:gd name="connsiteY9-2944" fmla="*/ 2516733 h 2529385"/>
              <a:gd name="connsiteX10-2945" fmla="*/ 1926590 w 2563018"/>
              <a:gd name="connsiteY10-2946" fmla="*/ 2529385 h 2529385"/>
              <a:gd name="connsiteX11-2947" fmla="*/ 659130 w 2563018"/>
              <a:gd name="connsiteY11-2948" fmla="*/ 2529385 h 2529385"/>
              <a:gd name="connsiteX12-2949" fmla="*/ 646430 w 2563018"/>
              <a:gd name="connsiteY12-2950" fmla="*/ 2516685 h 2529385"/>
              <a:gd name="connsiteX13-2951" fmla="*/ 646430 w 2563018"/>
              <a:gd name="connsiteY13-2952" fmla="*/ 1065583 h 2529385"/>
              <a:gd name="connsiteX14-2953" fmla="*/ 646430 w 2563018"/>
              <a:gd name="connsiteY14-2954" fmla="*/ 1065632 h 2529385"/>
              <a:gd name="connsiteX15-2955" fmla="*/ 0 w 2563018"/>
              <a:gd name="connsiteY15-2956" fmla="*/ 1065632 h 2529385"/>
              <a:gd name="connsiteX16-2957" fmla="*/ 23342 w 2563018"/>
              <a:gd name="connsiteY16-2958" fmla="*/ 1057227 h 2529385"/>
              <a:gd name="connsiteX0-2959" fmla="*/ 23342 w 2563018"/>
              <a:gd name="connsiteY0-2960" fmla="*/ 1057227 h 2529385"/>
              <a:gd name="connsiteX1-2961" fmla="*/ 27197 w 2563018"/>
              <a:gd name="connsiteY1-2962" fmla="*/ 1043139 h 2529385"/>
              <a:gd name="connsiteX2-2963" fmla="*/ 1284810 w 2563018"/>
              <a:gd name="connsiteY2-2964" fmla="*/ 3028 h 2529385"/>
              <a:gd name="connsiteX3-2965" fmla="*/ 1300955 w 2563018"/>
              <a:gd name="connsiteY3-2966" fmla="*/ 3064 h 2529385"/>
              <a:gd name="connsiteX4-2967" fmla="*/ 2558568 w 2563018"/>
              <a:gd name="connsiteY4-2968" fmla="*/ 1043175 h 2529385"/>
              <a:gd name="connsiteX5-2969" fmla="*/ 2562377 w 2563018"/>
              <a:gd name="connsiteY5-2970" fmla="*/ 1057231 h 2529385"/>
              <a:gd name="connsiteX6-2971" fmla="*/ 2550427 w 2563018"/>
              <a:gd name="connsiteY6-2972" fmla="*/ 1065631 h 2529385"/>
              <a:gd name="connsiteX7-2973" fmla="*/ 1951990 w 2563018"/>
              <a:gd name="connsiteY7-2974" fmla="*/ 1065631 h 2529385"/>
              <a:gd name="connsiteX8-2975" fmla="*/ 1939290 w 2563018"/>
              <a:gd name="connsiteY8-2976" fmla="*/ 1078331 h 2529385"/>
              <a:gd name="connsiteX9-2977" fmla="*/ 1939290 w 2563018"/>
              <a:gd name="connsiteY9-2978" fmla="*/ 2516733 h 2529385"/>
              <a:gd name="connsiteX10-2979" fmla="*/ 1926590 w 2563018"/>
              <a:gd name="connsiteY10-2980" fmla="*/ 2529385 h 2529385"/>
              <a:gd name="connsiteX11-2981" fmla="*/ 659130 w 2563018"/>
              <a:gd name="connsiteY11-2982" fmla="*/ 2529385 h 2529385"/>
              <a:gd name="connsiteX12-2983" fmla="*/ 646430 w 2563018"/>
              <a:gd name="connsiteY12-2984" fmla="*/ 2516685 h 2529385"/>
              <a:gd name="connsiteX13-2985" fmla="*/ 646430 w 2563018"/>
              <a:gd name="connsiteY13-2986" fmla="*/ 1065583 h 2529385"/>
              <a:gd name="connsiteX14-2987" fmla="*/ 646430 w 2563018"/>
              <a:gd name="connsiteY14-2988" fmla="*/ 1065632 h 2529385"/>
              <a:gd name="connsiteX15-2989" fmla="*/ 0 w 2563018"/>
              <a:gd name="connsiteY15-2990" fmla="*/ 1065632 h 2529385"/>
              <a:gd name="connsiteX16-2991" fmla="*/ 23342 w 2563018"/>
              <a:gd name="connsiteY16-2992" fmla="*/ 1057227 h 2529385"/>
              <a:gd name="connsiteX0-2993" fmla="*/ 23342 w 2563018"/>
              <a:gd name="connsiteY0-2994" fmla="*/ 1057227 h 2529385"/>
              <a:gd name="connsiteX1-2995" fmla="*/ 27197 w 2563018"/>
              <a:gd name="connsiteY1-2996" fmla="*/ 1043139 h 2529385"/>
              <a:gd name="connsiteX2-2997" fmla="*/ 1284810 w 2563018"/>
              <a:gd name="connsiteY2-2998" fmla="*/ 3028 h 2529385"/>
              <a:gd name="connsiteX3-2999" fmla="*/ 1300955 w 2563018"/>
              <a:gd name="connsiteY3-3000" fmla="*/ 3064 h 2529385"/>
              <a:gd name="connsiteX4-3001" fmla="*/ 2558568 w 2563018"/>
              <a:gd name="connsiteY4-3002" fmla="*/ 1043175 h 2529385"/>
              <a:gd name="connsiteX5-3003" fmla="*/ 2562377 w 2563018"/>
              <a:gd name="connsiteY5-3004" fmla="*/ 1057231 h 2529385"/>
              <a:gd name="connsiteX6-3005" fmla="*/ 2550427 w 2563018"/>
              <a:gd name="connsiteY6-3006" fmla="*/ 1065631 h 2529385"/>
              <a:gd name="connsiteX7-3007" fmla="*/ 1951990 w 2563018"/>
              <a:gd name="connsiteY7-3008" fmla="*/ 1065631 h 2529385"/>
              <a:gd name="connsiteX8-3009" fmla="*/ 1939290 w 2563018"/>
              <a:gd name="connsiteY8-3010" fmla="*/ 1078331 h 2529385"/>
              <a:gd name="connsiteX9-3011" fmla="*/ 1939290 w 2563018"/>
              <a:gd name="connsiteY9-3012" fmla="*/ 2516733 h 2529385"/>
              <a:gd name="connsiteX10-3013" fmla="*/ 1926590 w 2563018"/>
              <a:gd name="connsiteY10-3014" fmla="*/ 2529385 h 2529385"/>
              <a:gd name="connsiteX11-3015" fmla="*/ 659130 w 2563018"/>
              <a:gd name="connsiteY11-3016" fmla="*/ 2529385 h 2529385"/>
              <a:gd name="connsiteX12-3017" fmla="*/ 646430 w 2563018"/>
              <a:gd name="connsiteY12-3018" fmla="*/ 2516685 h 2529385"/>
              <a:gd name="connsiteX13-3019" fmla="*/ 646430 w 2563018"/>
              <a:gd name="connsiteY13-3020" fmla="*/ 1065583 h 2529385"/>
              <a:gd name="connsiteX14-3021" fmla="*/ 646430 w 2563018"/>
              <a:gd name="connsiteY14-3022" fmla="*/ 1065632 h 2529385"/>
              <a:gd name="connsiteX15-3023" fmla="*/ 0 w 2563018"/>
              <a:gd name="connsiteY15-3024" fmla="*/ 1065632 h 2529385"/>
              <a:gd name="connsiteX16-3025" fmla="*/ 23342 w 2563018"/>
              <a:gd name="connsiteY16-3026" fmla="*/ 1057227 h 2529385"/>
              <a:gd name="connsiteX0-3027" fmla="*/ 23342 w 2563018"/>
              <a:gd name="connsiteY0-3028" fmla="*/ 1057227 h 2529385"/>
              <a:gd name="connsiteX1-3029" fmla="*/ 27197 w 2563018"/>
              <a:gd name="connsiteY1-3030" fmla="*/ 1043139 h 2529385"/>
              <a:gd name="connsiteX2-3031" fmla="*/ 1284810 w 2563018"/>
              <a:gd name="connsiteY2-3032" fmla="*/ 3028 h 2529385"/>
              <a:gd name="connsiteX3-3033" fmla="*/ 1300955 w 2563018"/>
              <a:gd name="connsiteY3-3034" fmla="*/ 3064 h 2529385"/>
              <a:gd name="connsiteX4-3035" fmla="*/ 2558568 w 2563018"/>
              <a:gd name="connsiteY4-3036" fmla="*/ 1043175 h 2529385"/>
              <a:gd name="connsiteX5-3037" fmla="*/ 2562377 w 2563018"/>
              <a:gd name="connsiteY5-3038" fmla="*/ 1057231 h 2529385"/>
              <a:gd name="connsiteX6-3039" fmla="*/ 2550427 w 2563018"/>
              <a:gd name="connsiteY6-3040" fmla="*/ 1065631 h 2529385"/>
              <a:gd name="connsiteX7-3041" fmla="*/ 1951990 w 2563018"/>
              <a:gd name="connsiteY7-3042" fmla="*/ 1065631 h 2529385"/>
              <a:gd name="connsiteX8-3043" fmla="*/ 1939290 w 2563018"/>
              <a:gd name="connsiteY8-3044" fmla="*/ 1078331 h 2529385"/>
              <a:gd name="connsiteX9-3045" fmla="*/ 1939290 w 2563018"/>
              <a:gd name="connsiteY9-3046" fmla="*/ 2516733 h 2529385"/>
              <a:gd name="connsiteX10-3047" fmla="*/ 1926590 w 2563018"/>
              <a:gd name="connsiteY10-3048" fmla="*/ 2529385 h 2529385"/>
              <a:gd name="connsiteX11-3049" fmla="*/ 659130 w 2563018"/>
              <a:gd name="connsiteY11-3050" fmla="*/ 2529385 h 2529385"/>
              <a:gd name="connsiteX12-3051" fmla="*/ 646430 w 2563018"/>
              <a:gd name="connsiteY12-3052" fmla="*/ 2516685 h 2529385"/>
              <a:gd name="connsiteX13-3053" fmla="*/ 646430 w 2563018"/>
              <a:gd name="connsiteY13-3054" fmla="*/ 1078282 h 2529385"/>
              <a:gd name="connsiteX14-3055" fmla="*/ 646430 w 2563018"/>
              <a:gd name="connsiteY14-3056" fmla="*/ 1065632 h 2529385"/>
              <a:gd name="connsiteX15-3057" fmla="*/ 0 w 2563018"/>
              <a:gd name="connsiteY15-3058" fmla="*/ 1065632 h 2529385"/>
              <a:gd name="connsiteX16-3059" fmla="*/ 23342 w 2563018"/>
              <a:gd name="connsiteY16-3060" fmla="*/ 1057227 h 2529385"/>
              <a:gd name="connsiteX0-3061" fmla="*/ 23342 w 2563018"/>
              <a:gd name="connsiteY0-3062" fmla="*/ 1057227 h 2529385"/>
              <a:gd name="connsiteX1-3063" fmla="*/ 27197 w 2563018"/>
              <a:gd name="connsiteY1-3064" fmla="*/ 1043139 h 2529385"/>
              <a:gd name="connsiteX2-3065" fmla="*/ 1284810 w 2563018"/>
              <a:gd name="connsiteY2-3066" fmla="*/ 3028 h 2529385"/>
              <a:gd name="connsiteX3-3067" fmla="*/ 1300955 w 2563018"/>
              <a:gd name="connsiteY3-3068" fmla="*/ 3064 h 2529385"/>
              <a:gd name="connsiteX4-3069" fmla="*/ 2558568 w 2563018"/>
              <a:gd name="connsiteY4-3070" fmla="*/ 1043175 h 2529385"/>
              <a:gd name="connsiteX5-3071" fmla="*/ 2562377 w 2563018"/>
              <a:gd name="connsiteY5-3072" fmla="*/ 1057231 h 2529385"/>
              <a:gd name="connsiteX6-3073" fmla="*/ 2550427 w 2563018"/>
              <a:gd name="connsiteY6-3074" fmla="*/ 1065631 h 2529385"/>
              <a:gd name="connsiteX7-3075" fmla="*/ 1951990 w 2563018"/>
              <a:gd name="connsiteY7-3076" fmla="*/ 1065631 h 2529385"/>
              <a:gd name="connsiteX8-3077" fmla="*/ 1939290 w 2563018"/>
              <a:gd name="connsiteY8-3078" fmla="*/ 1078331 h 2529385"/>
              <a:gd name="connsiteX9-3079" fmla="*/ 1939290 w 2563018"/>
              <a:gd name="connsiteY9-3080" fmla="*/ 2516733 h 2529385"/>
              <a:gd name="connsiteX10-3081" fmla="*/ 1926590 w 2563018"/>
              <a:gd name="connsiteY10-3082" fmla="*/ 2529385 h 2529385"/>
              <a:gd name="connsiteX11-3083" fmla="*/ 659130 w 2563018"/>
              <a:gd name="connsiteY11-3084" fmla="*/ 2529385 h 2529385"/>
              <a:gd name="connsiteX12-3085" fmla="*/ 646430 w 2563018"/>
              <a:gd name="connsiteY12-3086" fmla="*/ 2516685 h 2529385"/>
              <a:gd name="connsiteX13-3087" fmla="*/ 646430 w 2563018"/>
              <a:gd name="connsiteY13-3088" fmla="*/ 1078282 h 2529385"/>
              <a:gd name="connsiteX14-3089" fmla="*/ 646430 w 2563018"/>
              <a:gd name="connsiteY14-3090" fmla="*/ 1065632 h 2529385"/>
              <a:gd name="connsiteX15-3091" fmla="*/ 0 w 2563018"/>
              <a:gd name="connsiteY15-3092" fmla="*/ 1065632 h 2529385"/>
              <a:gd name="connsiteX16-3093" fmla="*/ 23342 w 2563018"/>
              <a:gd name="connsiteY16-3094" fmla="*/ 1057227 h 2529385"/>
              <a:gd name="connsiteX0-3095" fmla="*/ 23342 w 2563018"/>
              <a:gd name="connsiteY0-3096" fmla="*/ 1057227 h 2529385"/>
              <a:gd name="connsiteX1-3097" fmla="*/ 27197 w 2563018"/>
              <a:gd name="connsiteY1-3098" fmla="*/ 1043139 h 2529385"/>
              <a:gd name="connsiteX2-3099" fmla="*/ 1284810 w 2563018"/>
              <a:gd name="connsiteY2-3100" fmla="*/ 3028 h 2529385"/>
              <a:gd name="connsiteX3-3101" fmla="*/ 1300955 w 2563018"/>
              <a:gd name="connsiteY3-3102" fmla="*/ 3064 h 2529385"/>
              <a:gd name="connsiteX4-3103" fmla="*/ 2558568 w 2563018"/>
              <a:gd name="connsiteY4-3104" fmla="*/ 1043175 h 2529385"/>
              <a:gd name="connsiteX5-3105" fmla="*/ 2562377 w 2563018"/>
              <a:gd name="connsiteY5-3106" fmla="*/ 1057231 h 2529385"/>
              <a:gd name="connsiteX6-3107" fmla="*/ 2550427 w 2563018"/>
              <a:gd name="connsiteY6-3108" fmla="*/ 1065631 h 2529385"/>
              <a:gd name="connsiteX7-3109" fmla="*/ 1951990 w 2563018"/>
              <a:gd name="connsiteY7-3110" fmla="*/ 1065631 h 2529385"/>
              <a:gd name="connsiteX8-3111" fmla="*/ 1939290 w 2563018"/>
              <a:gd name="connsiteY8-3112" fmla="*/ 1078331 h 2529385"/>
              <a:gd name="connsiteX9-3113" fmla="*/ 1939290 w 2563018"/>
              <a:gd name="connsiteY9-3114" fmla="*/ 2516733 h 2529385"/>
              <a:gd name="connsiteX10-3115" fmla="*/ 1926590 w 2563018"/>
              <a:gd name="connsiteY10-3116" fmla="*/ 2529385 h 2529385"/>
              <a:gd name="connsiteX11-3117" fmla="*/ 659130 w 2563018"/>
              <a:gd name="connsiteY11-3118" fmla="*/ 2529385 h 2529385"/>
              <a:gd name="connsiteX12-3119" fmla="*/ 646430 w 2563018"/>
              <a:gd name="connsiteY12-3120" fmla="*/ 2516685 h 2529385"/>
              <a:gd name="connsiteX13-3121" fmla="*/ 646430 w 2563018"/>
              <a:gd name="connsiteY13-3122" fmla="*/ 1078282 h 2529385"/>
              <a:gd name="connsiteX14-3123" fmla="*/ 646430 w 2563018"/>
              <a:gd name="connsiteY14-3124" fmla="*/ 1065632 h 2529385"/>
              <a:gd name="connsiteX15-3125" fmla="*/ 0 w 2563018"/>
              <a:gd name="connsiteY15-3126" fmla="*/ 1065632 h 2529385"/>
              <a:gd name="connsiteX16-3127" fmla="*/ 23342 w 2563018"/>
              <a:gd name="connsiteY16-3128" fmla="*/ 1057227 h 2529385"/>
              <a:gd name="connsiteX0-3129" fmla="*/ 23342 w 2563018"/>
              <a:gd name="connsiteY0-3130" fmla="*/ 1057227 h 2529385"/>
              <a:gd name="connsiteX1-3131" fmla="*/ 27197 w 2563018"/>
              <a:gd name="connsiteY1-3132" fmla="*/ 1043139 h 2529385"/>
              <a:gd name="connsiteX2-3133" fmla="*/ 1284810 w 2563018"/>
              <a:gd name="connsiteY2-3134" fmla="*/ 3028 h 2529385"/>
              <a:gd name="connsiteX3-3135" fmla="*/ 1300955 w 2563018"/>
              <a:gd name="connsiteY3-3136" fmla="*/ 3064 h 2529385"/>
              <a:gd name="connsiteX4-3137" fmla="*/ 2558568 w 2563018"/>
              <a:gd name="connsiteY4-3138" fmla="*/ 1043175 h 2529385"/>
              <a:gd name="connsiteX5-3139" fmla="*/ 2562377 w 2563018"/>
              <a:gd name="connsiteY5-3140" fmla="*/ 1057231 h 2529385"/>
              <a:gd name="connsiteX6-3141" fmla="*/ 2550427 w 2563018"/>
              <a:gd name="connsiteY6-3142" fmla="*/ 1065631 h 2529385"/>
              <a:gd name="connsiteX7-3143" fmla="*/ 1951990 w 2563018"/>
              <a:gd name="connsiteY7-3144" fmla="*/ 1065631 h 2529385"/>
              <a:gd name="connsiteX8-3145" fmla="*/ 1939290 w 2563018"/>
              <a:gd name="connsiteY8-3146" fmla="*/ 1078331 h 2529385"/>
              <a:gd name="connsiteX9-3147" fmla="*/ 1939290 w 2563018"/>
              <a:gd name="connsiteY9-3148" fmla="*/ 2516733 h 2529385"/>
              <a:gd name="connsiteX10-3149" fmla="*/ 1926590 w 2563018"/>
              <a:gd name="connsiteY10-3150" fmla="*/ 2529385 h 2529385"/>
              <a:gd name="connsiteX11-3151" fmla="*/ 659130 w 2563018"/>
              <a:gd name="connsiteY11-3152" fmla="*/ 2529385 h 2529385"/>
              <a:gd name="connsiteX12-3153" fmla="*/ 646430 w 2563018"/>
              <a:gd name="connsiteY12-3154" fmla="*/ 2516685 h 2529385"/>
              <a:gd name="connsiteX13-3155" fmla="*/ 646430 w 2563018"/>
              <a:gd name="connsiteY13-3156" fmla="*/ 1078282 h 2529385"/>
              <a:gd name="connsiteX14-3157" fmla="*/ 633730 w 2563018"/>
              <a:gd name="connsiteY14-3158" fmla="*/ 1065632 h 2529385"/>
              <a:gd name="connsiteX15-3159" fmla="*/ 0 w 2563018"/>
              <a:gd name="connsiteY15-3160" fmla="*/ 1065632 h 2529385"/>
              <a:gd name="connsiteX16-3161" fmla="*/ 23342 w 2563018"/>
              <a:gd name="connsiteY16-3162" fmla="*/ 1057227 h 2529385"/>
              <a:gd name="connsiteX0-3163" fmla="*/ 23342 w 2563018"/>
              <a:gd name="connsiteY0-3164" fmla="*/ 1057227 h 2529385"/>
              <a:gd name="connsiteX1-3165" fmla="*/ 27197 w 2563018"/>
              <a:gd name="connsiteY1-3166" fmla="*/ 1043139 h 2529385"/>
              <a:gd name="connsiteX2-3167" fmla="*/ 1284810 w 2563018"/>
              <a:gd name="connsiteY2-3168" fmla="*/ 3028 h 2529385"/>
              <a:gd name="connsiteX3-3169" fmla="*/ 1300955 w 2563018"/>
              <a:gd name="connsiteY3-3170" fmla="*/ 3064 h 2529385"/>
              <a:gd name="connsiteX4-3171" fmla="*/ 2558568 w 2563018"/>
              <a:gd name="connsiteY4-3172" fmla="*/ 1043175 h 2529385"/>
              <a:gd name="connsiteX5-3173" fmla="*/ 2562377 w 2563018"/>
              <a:gd name="connsiteY5-3174" fmla="*/ 1057231 h 2529385"/>
              <a:gd name="connsiteX6-3175" fmla="*/ 2550427 w 2563018"/>
              <a:gd name="connsiteY6-3176" fmla="*/ 1065631 h 2529385"/>
              <a:gd name="connsiteX7-3177" fmla="*/ 1951990 w 2563018"/>
              <a:gd name="connsiteY7-3178" fmla="*/ 1065631 h 2529385"/>
              <a:gd name="connsiteX8-3179" fmla="*/ 1939290 w 2563018"/>
              <a:gd name="connsiteY8-3180" fmla="*/ 1078331 h 2529385"/>
              <a:gd name="connsiteX9-3181" fmla="*/ 1939290 w 2563018"/>
              <a:gd name="connsiteY9-3182" fmla="*/ 2516733 h 2529385"/>
              <a:gd name="connsiteX10-3183" fmla="*/ 1926590 w 2563018"/>
              <a:gd name="connsiteY10-3184" fmla="*/ 2529385 h 2529385"/>
              <a:gd name="connsiteX11-3185" fmla="*/ 659130 w 2563018"/>
              <a:gd name="connsiteY11-3186" fmla="*/ 2529385 h 2529385"/>
              <a:gd name="connsiteX12-3187" fmla="*/ 646430 w 2563018"/>
              <a:gd name="connsiteY12-3188" fmla="*/ 2516685 h 2529385"/>
              <a:gd name="connsiteX13-3189" fmla="*/ 646430 w 2563018"/>
              <a:gd name="connsiteY13-3190" fmla="*/ 1078282 h 2529385"/>
              <a:gd name="connsiteX14-3191" fmla="*/ 633730 w 2563018"/>
              <a:gd name="connsiteY14-3192" fmla="*/ 1065632 h 2529385"/>
              <a:gd name="connsiteX15-3193" fmla="*/ 0 w 2563018"/>
              <a:gd name="connsiteY15-3194" fmla="*/ 1065632 h 2529385"/>
              <a:gd name="connsiteX16-3195" fmla="*/ 23342 w 2563018"/>
              <a:gd name="connsiteY16-3196" fmla="*/ 1057227 h 2529385"/>
              <a:gd name="connsiteX0-3197" fmla="*/ 23342 w 2563018"/>
              <a:gd name="connsiteY0-3198" fmla="*/ 1057227 h 2529385"/>
              <a:gd name="connsiteX1-3199" fmla="*/ 27197 w 2563018"/>
              <a:gd name="connsiteY1-3200" fmla="*/ 1043139 h 2529385"/>
              <a:gd name="connsiteX2-3201" fmla="*/ 1284810 w 2563018"/>
              <a:gd name="connsiteY2-3202" fmla="*/ 3028 h 2529385"/>
              <a:gd name="connsiteX3-3203" fmla="*/ 1300955 w 2563018"/>
              <a:gd name="connsiteY3-3204" fmla="*/ 3064 h 2529385"/>
              <a:gd name="connsiteX4-3205" fmla="*/ 2558568 w 2563018"/>
              <a:gd name="connsiteY4-3206" fmla="*/ 1043175 h 2529385"/>
              <a:gd name="connsiteX5-3207" fmla="*/ 2562377 w 2563018"/>
              <a:gd name="connsiteY5-3208" fmla="*/ 1057231 h 2529385"/>
              <a:gd name="connsiteX6-3209" fmla="*/ 2550427 w 2563018"/>
              <a:gd name="connsiteY6-3210" fmla="*/ 1065631 h 2529385"/>
              <a:gd name="connsiteX7-3211" fmla="*/ 1951990 w 2563018"/>
              <a:gd name="connsiteY7-3212" fmla="*/ 1065631 h 2529385"/>
              <a:gd name="connsiteX8-3213" fmla="*/ 1939290 w 2563018"/>
              <a:gd name="connsiteY8-3214" fmla="*/ 1078331 h 2529385"/>
              <a:gd name="connsiteX9-3215" fmla="*/ 1939290 w 2563018"/>
              <a:gd name="connsiteY9-3216" fmla="*/ 2516733 h 2529385"/>
              <a:gd name="connsiteX10-3217" fmla="*/ 1926590 w 2563018"/>
              <a:gd name="connsiteY10-3218" fmla="*/ 2529385 h 2529385"/>
              <a:gd name="connsiteX11-3219" fmla="*/ 659130 w 2563018"/>
              <a:gd name="connsiteY11-3220" fmla="*/ 2529385 h 2529385"/>
              <a:gd name="connsiteX12-3221" fmla="*/ 646430 w 2563018"/>
              <a:gd name="connsiteY12-3222" fmla="*/ 2516685 h 2529385"/>
              <a:gd name="connsiteX13-3223" fmla="*/ 646430 w 2563018"/>
              <a:gd name="connsiteY13-3224" fmla="*/ 1078282 h 2529385"/>
              <a:gd name="connsiteX14-3225" fmla="*/ 633730 w 2563018"/>
              <a:gd name="connsiteY14-3226" fmla="*/ 1065632 h 2529385"/>
              <a:gd name="connsiteX15-3227" fmla="*/ 0 w 2563018"/>
              <a:gd name="connsiteY15-3228" fmla="*/ 1065632 h 2529385"/>
              <a:gd name="connsiteX16-3229" fmla="*/ 23342 w 2563018"/>
              <a:gd name="connsiteY16-3230" fmla="*/ 1057227 h 2529385"/>
              <a:gd name="connsiteX0-3231" fmla="*/ 7051 w 2546727"/>
              <a:gd name="connsiteY0-3232" fmla="*/ 1057227 h 2529385"/>
              <a:gd name="connsiteX1-3233" fmla="*/ 10906 w 2546727"/>
              <a:gd name="connsiteY1-3234" fmla="*/ 1043139 h 2529385"/>
              <a:gd name="connsiteX2-3235" fmla="*/ 1268519 w 2546727"/>
              <a:gd name="connsiteY2-3236" fmla="*/ 3028 h 2529385"/>
              <a:gd name="connsiteX3-3237" fmla="*/ 1284664 w 2546727"/>
              <a:gd name="connsiteY3-3238" fmla="*/ 3064 h 2529385"/>
              <a:gd name="connsiteX4-3239" fmla="*/ 2542277 w 2546727"/>
              <a:gd name="connsiteY4-3240" fmla="*/ 1043175 h 2529385"/>
              <a:gd name="connsiteX5-3241" fmla="*/ 2546086 w 2546727"/>
              <a:gd name="connsiteY5-3242" fmla="*/ 1057231 h 2529385"/>
              <a:gd name="connsiteX6-3243" fmla="*/ 2534136 w 2546727"/>
              <a:gd name="connsiteY6-3244" fmla="*/ 1065631 h 2529385"/>
              <a:gd name="connsiteX7-3245" fmla="*/ 1935699 w 2546727"/>
              <a:gd name="connsiteY7-3246" fmla="*/ 1065631 h 2529385"/>
              <a:gd name="connsiteX8-3247" fmla="*/ 1922999 w 2546727"/>
              <a:gd name="connsiteY8-3248" fmla="*/ 1078331 h 2529385"/>
              <a:gd name="connsiteX9-3249" fmla="*/ 1922999 w 2546727"/>
              <a:gd name="connsiteY9-3250" fmla="*/ 2516733 h 2529385"/>
              <a:gd name="connsiteX10-3251" fmla="*/ 1910299 w 2546727"/>
              <a:gd name="connsiteY10-3252" fmla="*/ 2529385 h 2529385"/>
              <a:gd name="connsiteX11-3253" fmla="*/ 642839 w 2546727"/>
              <a:gd name="connsiteY11-3254" fmla="*/ 2529385 h 2529385"/>
              <a:gd name="connsiteX12-3255" fmla="*/ 630139 w 2546727"/>
              <a:gd name="connsiteY12-3256" fmla="*/ 2516685 h 2529385"/>
              <a:gd name="connsiteX13-3257" fmla="*/ 630139 w 2546727"/>
              <a:gd name="connsiteY13-3258" fmla="*/ 1078282 h 2529385"/>
              <a:gd name="connsiteX14-3259" fmla="*/ 617439 w 2546727"/>
              <a:gd name="connsiteY14-3260" fmla="*/ 1065632 h 2529385"/>
              <a:gd name="connsiteX15-3261" fmla="*/ 19002 w 2546727"/>
              <a:gd name="connsiteY15-3262" fmla="*/ 1065632 h 2529385"/>
              <a:gd name="connsiteX16-3263" fmla="*/ 7051 w 2546727"/>
              <a:gd name="connsiteY16-3264" fmla="*/ 1057227 h 2529385"/>
              <a:gd name="connsiteX0-3265" fmla="*/ 634 w 2540310"/>
              <a:gd name="connsiteY0-3266" fmla="*/ 1057227 h 2529385"/>
              <a:gd name="connsiteX1-3267" fmla="*/ 4489 w 2540310"/>
              <a:gd name="connsiteY1-3268" fmla="*/ 1043139 h 2529385"/>
              <a:gd name="connsiteX2-3269" fmla="*/ 1262102 w 2540310"/>
              <a:gd name="connsiteY2-3270" fmla="*/ 3028 h 2529385"/>
              <a:gd name="connsiteX3-3271" fmla="*/ 1278247 w 2540310"/>
              <a:gd name="connsiteY3-3272" fmla="*/ 3064 h 2529385"/>
              <a:gd name="connsiteX4-3273" fmla="*/ 2535860 w 2540310"/>
              <a:gd name="connsiteY4-3274" fmla="*/ 1043175 h 2529385"/>
              <a:gd name="connsiteX5-3275" fmla="*/ 2539669 w 2540310"/>
              <a:gd name="connsiteY5-3276" fmla="*/ 1057231 h 2529385"/>
              <a:gd name="connsiteX6-3277" fmla="*/ 2527719 w 2540310"/>
              <a:gd name="connsiteY6-3278" fmla="*/ 1065631 h 2529385"/>
              <a:gd name="connsiteX7-3279" fmla="*/ 1929282 w 2540310"/>
              <a:gd name="connsiteY7-3280" fmla="*/ 1065631 h 2529385"/>
              <a:gd name="connsiteX8-3281" fmla="*/ 1916582 w 2540310"/>
              <a:gd name="connsiteY8-3282" fmla="*/ 1078331 h 2529385"/>
              <a:gd name="connsiteX9-3283" fmla="*/ 1916582 w 2540310"/>
              <a:gd name="connsiteY9-3284" fmla="*/ 2516733 h 2529385"/>
              <a:gd name="connsiteX10-3285" fmla="*/ 1903882 w 2540310"/>
              <a:gd name="connsiteY10-3286" fmla="*/ 2529385 h 2529385"/>
              <a:gd name="connsiteX11-3287" fmla="*/ 636422 w 2540310"/>
              <a:gd name="connsiteY11-3288" fmla="*/ 2529385 h 2529385"/>
              <a:gd name="connsiteX12-3289" fmla="*/ 623722 w 2540310"/>
              <a:gd name="connsiteY12-3290" fmla="*/ 2516685 h 2529385"/>
              <a:gd name="connsiteX13-3291" fmla="*/ 623722 w 2540310"/>
              <a:gd name="connsiteY13-3292" fmla="*/ 1078282 h 2529385"/>
              <a:gd name="connsiteX14-3293" fmla="*/ 611022 w 2540310"/>
              <a:gd name="connsiteY14-3294" fmla="*/ 1065632 h 2529385"/>
              <a:gd name="connsiteX15-3295" fmla="*/ 12585 w 2540310"/>
              <a:gd name="connsiteY15-3296" fmla="*/ 1065632 h 2529385"/>
              <a:gd name="connsiteX16-3297" fmla="*/ 634 w 2540310"/>
              <a:gd name="connsiteY16-3298" fmla="*/ 1057227 h 2529385"/>
              <a:gd name="connsiteX0-3299" fmla="*/ 634 w 2540310"/>
              <a:gd name="connsiteY0-3300" fmla="*/ 1057227 h 2529385"/>
              <a:gd name="connsiteX1-3301" fmla="*/ 4489 w 2540310"/>
              <a:gd name="connsiteY1-3302" fmla="*/ 1043139 h 2529385"/>
              <a:gd name="connsiteX2-3303" fmla="*/ 1262102 w 2540310"/>
              <a:gd name="connsiteY2-3304" fmla="*/ 3028 h 2529385"/>
              <a:gd name="connsiteX3-3305" fmla="*/ 1278247 w 2540310"/>
              <a:gd name="connsiteY3-3306" fmla="*/ 3064 h 2529385"/>
              <a:gd name="connsiteX4-3307" fmla="*/ 2535860 w 2540310"/>
              <a:gd name="connsiteY4-3308" fmla="*/ 1043175 h 2529385"/>
              <a:gd name="connsiteX5-3309" fmla="*/ 2539669 w 2540310"/>
              <a:gd name="connsiteY5-3310" fmla="*/ 1057231 h 2529385"/>
              <a:gd name="connsiteX6-3311" fmla="*/ 2527719 w 2540310"/>
              <a:gd name="connsiteY6-3312" fmla="*/ 1065631 h 2529385"/>
              <a:gd name="connsiteX7-3313" fmla="*/ 1929282 w 2540310"/>
              <a:gd name="connsiteY7-3314" fmla="*/ 1065631 h 2529385"/>
              <a:gd name="connsiteX8-3315" fmla="*/ 1916582 w 2540310"/>
              <a:gd name="connsiteY8-3316" fmla="*/ 1078331 h 2529385"/>
              <a:gd name="connsiteX9-3317" fmla="*/ 1916582 w 2540310"/>
              <a:gd name="connsiteY9-3318" fmla="*/ 2516733 h 2529385"/>
              <a:gd name="connsiteX10-3319" fmla="*/ 1903882 w 2540310"/>
              <a:gd name="connsiteY10-3320" fmla="*/ 2529385 h 2529385"/>
              <a:gd name="connsiteX11-3321" fmla="*/ 636422 w 2540310"/>
              <a:gd name="connsiteY11-3322" fmla="*/ 2529385 h 2529385"/>
              <a:gd name="connsiteX12-3323" fmla="*/ 623722 w 2540310"/>
              <a:gd name="connsiteY12-3324" fmla="*/ 2516685 h 2529385"/>
              <a:gd name="connsiteX13-3325" fmla="*/ 623722 w 2540310"/>
              <a:gd name="connsiteY13-3326" fmla="*/ 1078282 h 2529385"/>
              <a:gd name="connsiteX14-3327" fmla="*/ 611022 w 2540310"/>
              <a:gd name="connsiteY14-3328" fmla="*/ 1065632 h 2529385"/>
              <a:gd name="connsiteX15-3329" fmla="*/ 12585 w 2540310"/>
              <a:gd name="connsiteY15-3330" fmla="*/ 1065632 h 2529385"/>
              <a:gd name="connsiteX16-3331" fmla="*/ 634 w 2540310"/>
              <a:gd name="connsiteY16-3332" fmla="*/ 1057227 h 2529385"/>
              <a:gd name="connsiteX0-3333" fmla="*/ 634 w 2540310"/>
              <a:gd name="connsiteY0-3334" fmla="*/ 1057227 h 2529385"/>
              <a:gd name="connsiteX1-3335" fmla="*/ 4489 w 2540310"/>
              <a:gd name="connsiteY1-3336" fmla="*/ 1043139 h 2529385"/>
              <a:gd name="connsiteX2-3337" fmla="*/ 1262102 w 2540310"/>
              <a:gd name="connsiteY2-3338" fmla="*/ 3028 h 2529385"/>
              <a:gd name="connsiteX3-3339" fmla="*/ 1278247 w 2540310"/>
              <a:gd name="connsiteY3-3340" fmla="*/ 3064 h 2529385"/>
              <a:gd name="connsiteX4-3341" fmla="*/ 2535860 w 2540310"/>
              <a:gd name="connsiteY4-3342" fmla="*/ 1043175 h 2529385"/>
              <a:gd name="connsiteX5-3343" fmla="*/ 2539669 w 2540310"/>
              <a:gd name="connsiteY5-3344" fmla="*/ 1057231 h 2529385"/>
              <a:gd name="connsiteX6-3345" fmla="*/ 2527719 w 2540310"/>
              <a:gd name="connsiteY6-3346" fmla="*/ 1065631 h 2529385"/>
              <a:gd name="connsiteX7-3347" fmla="*/ 1929282 w 2540310"/>
              <a:gd name="connsiteY7-3348" fmla="*/ 1065631 h 2529385"/>
              <a:gd name="connsiteX8-3349" fmla="*/ 1916582 w 2540310"/>
              <a:gd name="connsiteY8-3350" fmla="*/ 1078331 h 2529385"/>
              <a:gd name="connsiteX9-3351" fmla="*/ 1916582 w 2540310"/>
              <a:gd name="connsiteY9-3352" fmla="*/ 2516733 h 2529385"/>
              <a:gd name="connsiteX10-3353" fmla="*/ 1903882 w 2540310"/>
              <a:gd name="connsiteY10-3354" fmla="*/ 2529385 h 2529385"/>
              <a:gd name="connsiteX11-3355" fmla="*/ 636422 w 2540310"/>
              <a:gd name="connsiteY11-3356" fmla="*/ 2529385 h 2529385"/>
              <a:gd name="connsiteX12-3357" fmla="*/ 623722 w 2540310"/>
              <a:gd name="connsiteY12-3358" fmla="*/ 2516685 h 2529385"/>
              <a:gd name="connsiteX13-3359" fmla="*/ 623722 w 2540310"/>
              <a:gd name="connsiteY13-3360" fmla="*/ 1078282 h 2529385"/>
              <a:gd name="connsiteX14-3361" fmla="*/ 611022 w 2540310"/>
              <a:gd name="connsiteY14-3362" fmla="*/ 1065632 h 2529385"/>
              <a:gd name="connsiteX15-3363" fmla="*/ 12585 w 2540310"/>
              <a:gd name="connsiteY15-3364" fmla="*/ 1065632 h 2529385"/>
              <a:gd name="connsiteX16-3365" fmla="*/ 23975 w 2540310"/>
              <a:gd name="connsiteY16-3366" fmla="*/ 1048823 h 2529385"/>
              <a:gd name="connsiteX0-3367" fmla="*/ 21683 w 2538018"/>
              <a:gd name="connsiteY0-3368" fmla="*/ 1048823 h 2529385"/>
              <a:gd name="connsiteX1-3369" fmla="*/ 2197 w 2538018"/>
              <a:gd name="connsiteY1-3370" fmla="*/ 1043139 h 2529385"/>
              <a:gd name="connsiteX2-3371" fmla="*/ 1259810 w 2538018"/>
              <a:gd name="connsiteY2-3372" fmla="*/ 3028 h 2529385"/>
              <a:gd name="connsiteX3-3373" fmla="*/ 1275955 w 2538018"/>
              <a:gd name="connsiteY3-3374" fmla="*/ 3064 h 2529385"/>
              <a:gd name="connsiteX4-3375" fmla="*/ 2533568 w 2538018"/>
              <a:gd name="connsiteY4-3376" fmla="*/ 1043175 h 2529385"/>
              <a:gd name="connsiteX5-3377" fmla="*/ 2537377 w 2538018"/>
              <a:gd name="connsiteY5-3378" fmla="*/ 1057231 h 2529385"/>
              <a:gd name="connsiteX6-3379" fmla="*/ 2525427 w 2538018"/>
              <a:gd name="connsiteY6-3380" fmla="*/ 1065631 h 2529385"/>
              <a:gd name="connsiteX7-3381" fmla="*/ 1926990 w 2538018"/>
              <a:gd name="connsiteY7-3382" fmla="*/ 1065631 h 2529385"/>
              <a:gd name="connsiteX8-3383" fmla="*/ 1914290 w 2538018"/>
              <a:gd name="connsiteY8-3384" fmla="*/ 1078331 h 2529385"/>
              <a:gd name="connsiteX9-3385" fmla="*/ 1914290 w 2538018"/>
              <a:gd name="connsiteY9-3386" fmla="*/ 2516733 h 2529385"/>
              <a:gd name="connsiteX10-3387" fmla="*/ 1901590 w 2538018"/>
              <a:gd name="connsiteY10-3388" fmla="*/ 2529385 h 2529385"/>
              <a:gd name="connsiteX11-3389" fmla="*/ 634130 w 2538018"/>
              <a:gd name="connsiteY11-3390" fmla="*/ 2529385 h 2529385"/>
              <a:gd name="connsiteX12-3391" fmla="*/ 621430 w 2538018"/>
              <a:gd name="connsiteY12-3392" fmla="*/ 2516685 h 2529385"/>
              <a:gd name="connsiteX13-3393" fmla="*/ 621430 w 2538018"/>
              <a:gd name="connsiteY13-3394" fmla="*/ 1078282 h 2529385"/>
              <a:gd name="connsiteX14-3395" fmla="*/ 608730 w 2538018"/>
              <a:gd name="connsiteY14-3396" fmla="*/ 1065632 h 2529385"/>
              <a:gd name="connsiteX15-3397" fmla="*/ 10293 w 2538018"/>
              <a:gd name="connsiteY15-3398" fmla="*/ 1065632 h 2529385"/>
              <a:gd name="connsiteX16-3399" fmla="*/ 21683 w 2538018"/>
              <a:gd name="connsiteY16-3400" fmla="*/ 1048823 h 2529385"/>
              <a:gd name="connsiteX0-3401" fmla="*/ 19963 w 2536298"/>
              <a:gd name="connsiteY0-3402" fmla="*/ 1048823 h 2529385"/>
              <a:gd name="connsiteX1-3403" fmla="*/ 477 w 2536298"/>
              <a:gd name="connsiteY1-3404" fmla="*/ 1043139 h 2529385"/>
              <a:gd name="connsiteX2-3405" fmla="*/ 1258090 w 2536298"/>
              <a:gd name="connsiteY2-3406" fmla="*/ 3028 h 2529385"/>
              <a:gd name="connsiteX3-3407" fmla="*/ 1274235 w 2536298"/>
              <a:gd name="connsiteY3-3408" fmla="*/ 3064 h 2529385"/>
              <a:gd name="connsiteX4-3409" fmla="*/ 2531848 w 2536298"/>
              <a:gd name="connsiteY4-3410" fmla="*/ 1043175 h 2529385"/>
              <a:gd name="connsiteX5-3411" fmla="*/ 2535657 w 2536298"/>
              <a:gd name="connsiteY5-3412" fmla="*/ 1057231 h 2529385"/>
              <a:gd name="connsiteX6-3413" fmla="*/ 2523707 w 2536298"/>
              <a:gd name="connsiteY6-3414" fmla="*/ 1065631 h 2529385"/>
              <a:gd name="connsiteX7-3415" fmla="*/ 1925270 w 2536298"/>
              <a:gd name="connsiteY7-3416" fmla="*/ 1065631 h 2529385"/>
              <a:gd name="connsiteX8-3417" fmla="*/ 1912570 w 2536298"/>
              <a:gd name="connsiteY8-3418" fmla="*/ 1078331 h 2529385"/>
              <a:gd name="connsiteX9-3419" fmla="*/ 1912570 w 2536298"/>
              <a:gd name="connsiteY9-3420" fmla="*/ 2516733 h 2529385"/>
              <a:gd name="connsiteX10-3421" fmla="*/ 1899870 w 2536298"/>
              <a:gd name="connsiteY10-3422" fmla="*/ 2529385 h 2529385"/>
              <a:gd name="connsiteX11-3423" fmla="*/ 632410 w 2536298"/>
              <a:gd name="connsiteY11-3424" fmla="*/ 2529385 h 2529385"/>
              <a:gd name="connsiteX12-3425" fmla="*/ 619710 w 2536298"/>
              <a:gd name="connsiteY12-3426" fmla="*/ 2516685 h 2529385"/>
              <a:gd name="connsiteX13-3427" fmla="*/ 619710 w 2536298"/>
              <a:gd name="connsiteY13-3428" fmla="*/ 1078282 h 2529385"/>
              <a:gd name="connsiteX14-3429" fmla="*/ 607010 w 2536298"/>
              <a:gd name="connsiteY14-3430" fmla="*/ 1065632 h 2529385"/>
              <a:gd name="connsiteX15-3431" fmla="*/ 8573 w 2536298"/>
              <a:gd name="connsiteY15-3432" fmla="*/ 1065632 h 2529385"/>
              <a:gd name="connsiteX16-3433" fmla="*/ 19963 w 2536298"/>
              <a:gd name="connsiteY16-3434" fmla="*/ 1048823 h 2529385"/>
              <a:gd name="connsiteX0-3435" fmla="*/ 19486 w 2535821"/>
              <a:gd name="connsiteY0-3436" fmla="*/ 1048823 h 2529385"/>
              <a:gd name="connsiteX1-3437" fmla="*/ 0 w 2535821"/>
              <a:gd name="connsiteY1-3438" fmla="*/ 1043139 h 2529385"/>
              <a:gd name="connsiteX2-3439" fmla="*/ 1257613 w 2535821"/>
              <a:gd name="connsiteY2-3440" fmla="*/ 3028 h 2529385"/>
              <a:gd name="connsiteX3-3441" fmla="*/ 1273758 w 2535821"/>
              <a:gd name="connsiteY3-3442" fmla="*/ 3064 h 2529385"/>
              <a:gd name="connsiteX4-3443" fmla="*/ 2531371 w 2535821"/>
              <a:gd name="connsiteY4-3444" fmla="*/ 1043175 h 2529385"/>
              <a:gd name="connsiteX5-3445" fmla="*/ 2535180 w 2535821"/>
              <a:gd name="connsiteY5-3446" fmla="*/ 1057231 h 2529385"/>
              <a:gd name="connsiteX6-3447" fmla="*/ 2523230 w 2535821"/>
              <a:gd name="connsiteY6-3448" fmla="*/ 1065631 h 2529385"/>
              <a:gd name="connsiteX7-3449" fmla="*/ 1924793 w 2535821"/>
              <a:gd name="connsiteY7-3450" fmla="*/ 1065631 h 2529385"/>
              <a:gd name="connsiteX8-3451" fmla="*/ 1912093 w 2535821"/>
              <a:gd name="connsiteY8-3452" fmla="*/ 1078331 h 2529385"/>
              <a:gd name="connsiteX9-3453" fmla="*/ 1912093 w 2535821"/>
              <a:gd name="connsiteY9-3454" fmla="*/ 2516733 h 2529385"/>
              <a:gd name="connsiteX10-3455" fmla="*/ 1899393 w 2535821"/>
              <a:gd name="connsiteY10-3456" fmla="*/ 2529385 h 2529385"/>
              <a:gd name="connsiteX11-3457" fmla="*/ 631933 w 2535821"/>
              <a:gd name="connsiteY11-3458" fmla="*/ 2529385 h 2529385"/>
              <a:gd name="connsiteX12-3459" fmla="*/ 619233 w 2535821"/>
              <a:gd name="connsiteY12-3460" fmla="*/ 2516685 h 2529385"/>
              <a:gd name="connsiteX13-3461" fmla="*/ 619233 w 2535821"/>
              <a:gd name="connsiteY13-3462" fmla="*/ 1078282 h 2529385"/>
              <a:gd name="connsiteX14-3463" fmla="*/ 606533 w 2535821"/>
              <a:gd name="connsiteY14-3464" fmla="*/ 1065632 h 2529385"/>
              <a:gd name="connsiteX15-3465" fmla="*/ 8096 w 2535821"/>
              <a:gd name="connsiteY15-3466" fmla="*/ 1065632 h 2529385"/>
              <a:gd name="connsiteX16-3467" fmla="*/ 19486 w 2535821"/>
              <a:gd name="connsiteY16-3468" fmla="*/ 1048823 h 2529385"/>
              <a:gd name="connsiteX0-3469" fmla="*/ 12185 w 2528520"/>
              <a:gd name="connsiteY0-3470" fmla="*/ 1048823 h 2529385"/>
              <a:gd name="connsiteX1-3471" fmla="*/ 19895 w 2528520"/>
              <a:gd name="connsiteY1-3472" fmla="*/ 1020645 h 2529385"/>
              <a:gd name="connsiteX2-3473" fmla="*/ 1250312 w 2528520"/>
              <a:gd name="connsiteY2-3474" fmla="*/ 3028 h 2529385"/>
              <a:gd name="connsiteX3-3475" fmla="*/ 1266457 w 2528520"/>
              <a:gd name="connsiteY3-3476" fmla="*/ 3064 h 2529385"/>
              <a:gd name="connsiteX4-3477" fmla="*/ 2524070 w 2528520"/>
              <a:gd name="connsiteY4-3478" fmla="*/ 1043175 h 2529385"/>
              <a:gd name="connsiteX5-3479" fmla="*/ 2527879 w 2528520"/>
              <a:gd name="connsiteY5-3480" fmla="*/ 1057231 h 2529385"/>
              <a:gd name="connsiteX6-3481" fmla="*/ 2515929 w 2528520"/>
              <a:gd name="connsiteY6-3482" fmla="*/ 1065631 h 2529385"/>
              <a:gd name="connsiteX7-3483" fmla="*/ 1917492 w 2528520"/>
              <a:gd name="connsiteY7-3484" fmla="*/ 1065631 h 2529385"/>
              <a:gd name="connsiteX8-3485" fmla="*/ 1904792 w 2528520"/>
              <a:gd name="connsiteY8-3486" fmla="*/ 1078331 h 2529385"/>
              <a:gd name="connsiteX9-3487" fmla="*/ 1904792 w 2528520"/>
              <a:gd name="connsiteY9-3488" fmla="*/ 2516733 h 2529385"/>
              <a:gd name="connsiteX10-3489" fmla="*/ 1892092 w 2528520"/>
              <a:gd name="connsiteY10-3490" fmla="*/ 2529385 h 2529385"/>
              <a:gd name="connsiteX11-3491" fmla="*/ 624632 w 2528520"/>
              <a:gd name="connsiteY11-3492" fmla="*/ 2529385 h 2529385"/>
              <a:gd name="connsiteX12-3493" fmla="*/ 611932 w 2528520"/>
              <a:gd name="connsiteY12-3494" fmla="*/ 2516685 h 2529385"/>
              <a:gd name="connsiteX13-3495" fmla="*/ 611932 w 2528520"/>
              <a:gd name="connsiteY13-3496" fmla="*/ 1078282 h 2529385"/>
              <a:gd name="connsiteX14-3497" fmla="*/ 599232 w 2528520"/>
              <a:gd name="connsiteY14-3498" fmla="*/ 1065632 h 2529385"/>
              <a:gd name="connsiteX15-3499" fmla="*/ 795 w 2528520"/>
              <a:gd name="connsiteY15-3500" fmla="*/ 1065632 h 2529385"/>
              <a:gd name="connsiteX16-3501" fmla="*/ 12185 w 2528520"/>
              <a:gd name="connsiteY16-3502" fmla="*/ 1048823 h 2529385"/>
              <a:gd name="connsiteX0-3503" fmla="*/ 12185 w 2528520"/>
              <a:gd name="connsiteY0-3504" fmla="*/ 1048823 h 2529385"/>
              <a:gd name="connsiteX1-3505" fmla="*/ 19895 w 2528520"/>
              <a:gd name="connsiteY1-3506" fmla="*/ 1020645 h 2529385"/>
              <a:gd name="connsiteX2-3507" fmla="*/ 1250312 w 2528520"/>
              <a:gd name="connsiteY2-3508" fmla="*/ 3028 h 2529385"/>
              <a:gd name="connsiteX3-3509" fmla="*/ 1266457 w 2528520"/>
              <a:gd name="connsiteY3-3510" fmla="*/ 3064 h 2529385"/>
              <a:gd name="connsiteX4-3511" fmla="*/ 2524070 w 2528520"/>
              <a:gd name="connsiteY4-3512" fmla="*/ 1043175 h 2529385"/>
              <a:gd name="connsiteX5-3513" fmla="*/ 2527879 w 2528520"/>
              <a:gd name="connsiteY5-3514" fmla="*/ 1057231 h 2529385"/>
              <a:gd name="connsiteX6-3515" fmla="*/ 2515929 w 2528520"/>
              <a:gd name="connsiteY6-3516" fmla="*/ 1065631 h 2529385"/>
              <a:gd name="connsiteX7-3517" fmla="*/ 1917492 w 2528520"/>
              <a:gd name="connsiteY7-3518" fmla="*/ 1065631 h 2529385"/>
              <a:gd name="connsiteX8-3519" fmla="*/ 1904792 w 2528520"/>
              <a:gd name="connsiteY8-3520" fmla="*/ 1078331 h 2529385"/>
              <a:gd name="connsiteX9-3521" fmla="*/ 1904792 w 2528520"/>
              <a:gd name="connsiteY9-3522" fmla="*/ 2516733 h 2529385"/>
              <a:gd name="connsiteX10-3523" fmla="*/ 1892092 w 2528520"/>
              <a:gd name="connsiteY10-3524" fmla="*/ 2529385 h 2529385"/>
              <a:gd name="connsiteX11-3525" fmla="*/ 624632 w 2528520"/>
              <a:gd name="connsiteY11-3526" fmla="*/ 2529385 h 2529385"/>
              <a:gd name="connsiteX12-3527" fmla="*/ 611932 w 2528520"/>
              <a:gd name="connsiteY12-3528" fmla="*/ 2516685 h 2529385"/>
              <a:gd name="connsiteX13-3529" fmla="*/ 611932 w 2528520"/>
              <a:gd name="connsiteY13-3530" fmla="*/ 1078282 h 2529385"/>
              <a:gd name="connsiteX14-3531" fmla="*/ 599232 w 2528520"/>
              <a:gd name="connsiteY14-3532" fmla="*/ 1065632 h 2529385"/>
              <a:gd name="connsiteX15-3533" fmla="*/ 795 w 2528520"/>
              <a:gd name="connsiteY15-3534" fmla="*/ 1065632 h 2529385"/>
              <a:gd name="connsiteX16-3535" fmla="*/ 12185 w 2528520"/>
              <a:gd name="connsiteY16-3536" fmla="*/ 1048823 h 2529385"/>
              <a:gd name="connsiteX0-3537" fmla="*/ 12185 w 2528520"/>
              <a:gd name="connsiteY0-3538" fmla="*/ 1048823 h 2529385"/>
              <a:gd name="connsiteX1-3539" fmla="*/ 19895 w 2528520"/>
              <a:gd name="connsiteY1-3540" fmla="*/ 1020645 h 2529385"/>
              <a:gd name="connsiteX2-3541" fmla="*/ 1250312 w 2528520"/>
              <a:gd name="connsiteY2-3542" fmla="*/ 3028 h 2529385"/>
              <a:gd name="connsiteX3-3543" fmla="*/ 1266457 w 2528520"/>
              <a:gd name="connsiteY3-3544" fmla="*/ 3064 h 2529385"/>
              <a:gd name="connsiteX4-3545" fmla="*/ 2524070 w 2528520"/>
              <a:gd name="connsiteY4-3546" fmla="*/ 1043175 h 2529385"/>
              <a:gd name="connsiteX5-3547" fmla="*/ 2527879 w 2528520"/>
              <a:gd name="connsiteY5-3548" fmla="*/ 1057231 h 2529385"/>
              <a:gd name="connsiteX6-3549" fmla="*/ 2515929 w 2528520"/>
              <a:gd name="connsiteY6-3550" fmla="*/ 1065631 h 2529385"/>
              <a:gd name="connsiteX7-3551" fmla="*/ 1917492 w 2528520"/>
              <a:gd name="connsiteY7-3552" fmla="*/ 1065631 h 2529385"/>
              <a:gd name="connsiteX8-3553" fmla="*/ 1904792 w 2528520"/>
              <a:gd name="connsiteY8-3554" fmla="*/ 1078331 h 2529385"/>
              <a:gd name="connsiteX9-3555" fmla="*/ 1904792 w 2528520"/>
              <a:gd name="connsiteY9-3556" fmla="*/ 2516733 h 2529385"/>
              <a:gd name="connsiteX10-3557" fmla="*/ 1892092 w 2528520"/>
              <a:gd name="connsiteY10-3558" fmla="*/ 2529385 h 2529385"/>
              <a:gd name="connsiteX11-3559" fmla="*/ 624632 w 2528520"/>
              <a:gd name="connsiteY11-3560" fmla="*/ 2529385 h 2529385"/>
              <a:gd name="connsiteX12-3561" fmla="*/ 611932 w 2528520"/>
              <a:gd name="connsiteY12-3562" fmla="*/ 2516685 h 2529385"/>
              <a:gd name="connsiteX13-3563" fmla="*/ 611932 w 2528520"/>
              <a:gd name="connsiteY13-3564" fmla="*/ 1078282 h 2529385"/>
              <a:gd name="connsiteX14-3565" fmla="*/ 599232 w 2528520"/>
              <a:gd name="connsiteY14-3566" fmla="*/ 1065632 h 2529385"/>
              <a:gd name="connsiteX15-3567" fmla="*/ 795 w 2528520"/>
              <a:gd name="connsiteY15-3568" fmla="*/ 1065632 h 2529385"/>
              <a:gd name="connsiteX16-3569" fmla="*/ 12185 w 2528520"/>
              <a:gd name="connsiteY16-3570" fmla="*/ 1048823 h 2529385"/>
              <a:gd name="connsiteX0-3571" fmla="*/ 12185 w 2528520"/>
              <a:gd name="connsiteY0-3572" fmla="*/ 1048274 h 2528836"/>
              <a:gd name="connsiteX1-3573" fmla="*/ 19895 w 2528520"/>
              <a:gd name="connsiteY1-3574" fmla="*/ 1020096 h 2528836"/>
              <a:gd name="connsiteX2-3575" fmla="*/ 1242215 w 2528520"/>
              <a:gd name="connsiteY2-3576" fmla="*/ 9173 h 2528836"/>
              <a:gd name="connsiteX3-3577" fmla="*/ 1266457 w 2528520"/>
              <a:gd name="connsiteY3-3578" fmla="*/ 2515 h 2528836"/>
              <a:gd name="connsiteX4-3579" fmla="*/ 2524070 w 2528520"/>
              <a:gd name="connsiteY4-3580" fmla="*/ 1042626 h 2528836"/>
              <a:gd name="connsiteX5-3581" fmla="*/ 2527879 w 2528520"/>
              <a:gd name="connsiteY5-3582" fmla="*/ 1056682 h 2528836"/>
              <a:gd name="connsiteX6-3583" fmla="*/ 2515929 w 2528520"/>
              <a:gd name="connsiteY6-3584" fmla="*/ 1065082 h 2528836"/>
              <a:gd name="connsiteX7-3585" fmla="*/ 1917492 w 2528520"/>
              <a:gd name="connsiteY7-3586" fmla="*/ 1065082 h 2528836"/>
              <a:gd name="connsiteX8-3587" fmla="*/ 1904792 w 2528520"/>
              <a:gd name="connsiteY8-3588" fmla="*/ 1077782 h 2528836"/>
              <a:gd name="connsiteX9-3589" fmla="*/ 1904792 w 2528520"/>
              <a:gd name="connsiteY9-3590" fmla="*/ 2516184 h 2528836"/>
              <a:gd name="connsiteX10-3591" fmla="*/ 1892092 w 2528520"/>
              <a:gd name="connsiteY10-3592" fmla="*/ 2528836 h 2528836"/>
              <a:gd name="connsiteX11-3593" fmla="*/ 624632 w 2528520"/>
              <a:gd name="connsiteY11-3594" fmla="*/ 2528836 h 2528836"/>
              <a:gd name="connsiteX12-3595" fmla="*/ 611932 w 2528520"/>
              <a:gd name="connsiteY12-3596" fmla="*/ 2516136 h 2528836"/>
              <a:gd name="connsiteX13-3597" fmla="*/ 611932 w 2528520"/>
              <a:gd name="connsiteY13-3598" fmla="*/ 1077733 h 2528836"/>
              <a:gd name="connsiteX14-3599" fmla="*/ 599232 w 2528520"/>
              <a:gd name="connsiteY14-3600" fmla="*/ 1065083 h 2528836"/>
              <a:gd name="connsiteX15-3601" fmla="*/ 795 w 2528520"/>
              <a:gd name="connsiteY15-3602" fmla="*/ 1065083 h 2528836"/>
              <a:gd name="connsiteX16-3603" fmla="*/ 12185 w 2528520"/>
              <a:gd name="connsiteY16-3604" fmla="*/ 1048274 h 2528836"/>
              <a:gd name="connsiteX0-3605" fmla="*/ 12185 w 2528520"/>
              <a:gd name="connsiteY0-3606" fmla="*/ 1047650 h 2528212"/>
              <a:gd name="connsiteX1-3607" fmla="*/ 19895 w 2528520"/>
              <a:gd name="connsiteY1-3608" fmla="*/ 1019472 h 2528212"/>
              <a:gd name="connsiteX2-3609" fmla="*/ 1242215 w 2528520"/>
              <a:gd name="connsiteY2-3610" fmla="*/ 8549 h 2528212"/>
              <a:gd name="connsiteX3-3611" fmla="*/ 1266457 w 2528520"/>
              <a:gd name="connsiteY3-3612" fmla="*/ 1891 h 2528212"/>
              <a:gd name="connsiteX4-3613" fmla="*/ 2524070 w 2528520"/>
              <a:gd name="connsiteY4-3614" fmla="*/ 1042002 h 2528212"/>
              <a:gd name="connsiteX5-3615" fmla="*/ 2527879 w 2528520"/>
              <a:gd name="connsiteY5-3616" fmla="*/ 1056058 h 2528212"/>
              <a:gd name="connsiteX6-3617" fmla="*/ 2515929 w 2528520"/>
              <a:gd name="connsiteY6-3618" fmla="*/ 1064458 h 2528212"/>
              <a:gd name="connsiteX7-3619" fmla="*/ 1917492 w 2528520"/>
              <a:gd name="connsiteY7-3620" fmla="*/ 1064458 h 2528212"/>
              <a:gd name="connsiteX8-3621" fmla="*/ 1904792 w 2528520"/>
              <a:gd name="connsiteY8-3622" fmla="*/ 1077158 h 2528212"/>
              <a:gd name="connsiteX9-3623" fmla="*/ 1904792 w 2528520"/>
              <a:gd name="connsiteY9-3624" fmla="*/ 2515560 h 2528212"/>
              <a:gd name="connsiteX10-3625" fmla="*/ 1892092 w 2528520"/>
              <a:gd name="connsiteY10-3626" fmla="*/ 2528212 h 2528212"/>
              <a:gd name="connsiteX11-3627" fmla="*/ 624632 w 2528520"/>
              <a:gd name="connsiteY11-3628" fmla="*/ 2528212 h 2528212"/>
              <a:gd name="connsiteX12-3629" fmla="*/ 611932 w 2528520"/>
              <a:gd name="connsiteY12-3630" fmla="*/ 2515512 h 2528212"/>
              <a:gd name="connsiteX13-3631" fmla="*/ 611932 w 2528520"/>
              <a:gd name="connsiteY13-3632" fmla="*/ 1077109 h 2528212"/>
              <a:gd name="connsiteX14-3633" fmla="*/ 599232 w 2528520"/>
              <a:gd name="connsiteY14-3634" fmla="*/ 1064459 h 2528212"/>
              <a:gd name="connsiteX15-3635" fmla="*/ 795 w 2528520"/>
              <a:gd name="connsiteY15-3636" fmla="*/ 1064459 h 2528212"/>
              <a:gd name="connsiteX16-3637" fmla="*/ 12185 w 2528520"/>
              <a:gd name="connsiteY16-3638" fmla="*/ 1047650 h 2528212"/>
              <a:gd name="connsiteX0-3639" fmla="*/ 12185 w 2528520"/>
              <a:gd name="connsiteY0-3640" fmla="*/ 1046485 h 2527047"/>
              <a:gd name="connsiteX1-3641" fmla="*/ 19895 w 2528520"/>
              <a:gd name="connsiteY1-3642" fmla="*/ 1018307 h 2527047"/>
              <a:gd name="connsiteX2-3643" fmla="*/ 1242215 w 2528520"/>
              <a:gd name="connsiteY2-3644" fmla="*/ 7384 h 2527047"/>
              <a:gd name="connsiteX3-3645" fmla="*/ 1266457 w 2528520"/>
              <a:gd name="connsiteY3-3646" fmla="*/ 726 h 2527047"/>
              <a:gd name="connsiteX4-3647" fmla="*/ 2524070 w 2528520"/>
              <a:gd name="connsiteY4-3648" fmla="*/ 1040837 h 2527047"/>
              <a:gd name="connsiteX5-3649" fmla="*/ 2527879 w 2528520"/>
              <a:gd name="connsiteY5-3650" fmla="*/ 1054893 h 2527047"/>
              <a:gd name="connsiteX6-3651" fmla="*/ 2515929 w 2528520"/>
              <a:gd name="connsiteY6-3652" fmla="*/ 1063293 h 2527047"/>
              <a:gd name="connsiteX7-3653" fmla="*/ 1917492 w 2528520"/>
              <a:gd name="connsiteY7-3654" fmla="*/ 1063293 h 2527047"/>
              <a:gd name="connsiteX8-3655" fmla="*/ 1904792 w 2528520"/>
              <a:gd name="connsiteY8-3656" fmla="*/ 1075993 h 2527047"/>
              <a:gd name="connsiteX9-3657" fmla="*/ 1904792 w 2528520"/>
              <a:gd name="connsiteY9-3658" fmla="*/ 2514395 h 2527047"/>
              <a:gd name="connsiteX10-3659" fmla="*/ 1892092 w 2528520"/>
              <a:gd name="connsiteY10-3660" fmla="*/ 2527047 h 2527047"/>
              <a:gd name="connsiteX11-3661" fmla="*/ 624632 w 2528520"/>
              <a:gd name="connsiteY11-3662" fmla="*/ 2527047 h 2527047"/>
              <a:gd name="connsiteX12-3663" fmla="*/ 611932 w 2528520"/>
              <a:gd name="connsiteY12-3664" fmla="*/ 2514347 h 2527047"/>
              <a:gd name="connsiteX13-3665" fmla="*/ 611932 w 2528520"/>
              <a:gd name="connsiteY13-3666" fmla="*/ 1075944 h 2527047"/>
              <a:gd name="connsiteX14-3667" fmla="*/ 599232 w 2528520"/>
              <a:gd name="connsiteY14-3668" fmla="*/ 1063294 h 2527047"/>
              <a:gd name="connsiteX15-3669" fmla="*/ 795 w 2528520"/>
              <a:gd name="connsiteY15-3670" fmla="*/ 1063294 h 2527047"/>
              <a:gd name="connsiteX16-3671" fmla="*/ 12185 w 2528520"/>
              <a:gd name="connsiteY16-3672" fmla="*/ 1046485 h 2527047"/>
              <a:gd name="connsiteX0-3673" fmla="*/ 12185 w 2528520"/>
              <a:gd name="connsiteY0-3674" fmla="*/ 1045174 h 2525736"/>
              <a:gd name="connsiteX1-3675" fmla="*/ 19895 w 2528520"/>
              <a:gd name="connsiteY1-3676" fmla="*/ 1016996 h 2525736"/>
              <a:gd name="connsiteX2-3677" fmla="*/ 1242215 w 2528520"/>
              <a:gd name="connsiteY2-3678" fmla="*/ 6073 h 2525736"/>
              <a:gd name="connsiteX3-3679" fmla="*/ 1274549 w 2528520"/>
              <a:gd name="connsiteY3-3680" fmla="*/ 6109 h 2525736"/>
              <a:gd name="connsiteX4-3681" fmla="*/ 2524070 w 2528520"/>
              <a:gd name="connsiteY4-3682" fmla="*/ 1039526 h 2525736"/>
              <a:gd name="connsiteX5-3683" fmla="*/ 2527879 w 2528520"/>
              <a:gd name="connsiteY5-3684" fmla="*/ 1053582 h 2525736"/>
              <a:gd name="connsiteX6-3685" fmla="*/ 2515929 w 2528520"/>
              <a:gd name="connsiteY6-3686" fmla="*/ 1061982 h 2525736"/>
              <a:gd name="connsiteX7-3687" fmla="*/ 1917492 w 2528520"/>
              <a:gd name="connsiteY7-3688" fmla="*/ 1061982 h 2525736"/>
              <a:gd name="connsiteX8-3689" fmla="*/ 1904792 w 2528520"/>
              <a:gd name="connsiteY8-3690" fmla="*/ 1074682 h 2525736"/>
              <a:gd name="connsiteX9-3691" fmla="*/ 1904792 w 2528520"/>
              <a:gd name="connsiteY9-3692" fmla="*/ 2513084 h 2525736"/>
              <a:gd name="connsiteX10-3693" fmla="*/ 1892092 w 2528520"/>
              <a:gd name="connsiteY10-3694" fmla="*/ 2525736 h 2525736"/>
              <a:gd name="connsiteX11-3695" fmla="*/ 624632 w 2528520"/>
              <a:gd name="connsiteY11-3696" fmla="*/ 2525736 h 2525736"/>
              <a:gd name="connsiteX12-3697" fmla="*/ 611932 w 2528520"/>
              <a:gd name="connsiteY12-3698" fmla="*/ 2513036 h 2525736"/>
              <a:gd name="connsiteX13-3699" fmla="*/ 611932 w 2528520"/>
              <a:gd name="connsiteY13-3700" fmla="*/ 1074633 h 2525736"/>
              <a:gd name="connsiteX14-3701" fmla="*/ 599232 w 2528520"/>
              <a:gd name="connsiteY14-3702" fmla="*/ 1061983 h 2525736"/>
              <a:gd name="connsiteX15-3703" fmla="*/ 795 w 2528520"/>
              <a:gd name="connsiteY15-3704" fmla="*/ 1061983 h 2525736"/>
              <a:gd name="connsiteX16-3705" fmla="*/ 12185 w 2528520"/>
              <a:gd name="connsiteY16-3706" fmla="*/ 1045174 h 2525736"/>
              <a:gd name="connsiteX0-3707" fmla="*/ 12185 w 2528520"/>
              <a:gd name="connsiteY0-3708" fmla="*/ 1045174 h 2525736"/>
              <a:gd name="connsiteX1-3709" fmla="*/ 19895 w 2528520"/>
              <a:gd name="connsiteY1-3710" fmla="*/ 1016996 h 2525736"/>
              <a:gd name="connsiteX2-3711" fmla="*/ 1242215 w 2528520"/>
              <a:gd name="connsiteY2-3712" fmla="*/ 6073 h 2525736"/>
              <a:gd name="connsiteX3-3713" fmla="*/ 1274549 w 2528520"/>
              <a:gd name="connsiteY3-3714" fmla="*/ 6109 h 2525736"/>
              <a:gd name="connsiteX4-3715" fmla="*/ 2524070 w 2528520"/>
              <a:gd name="connsiteY4-3716" fmla="*/ 1039526 h 2525736"/>
              <a:gd name="connsiteX5-3717" fmla="*/ 2527879 w 2528520"/>
              <a:gd name="connsiteY5-3718" fmla="*/ 1053582 h 2525736"/>
              <a:gd name="connsiteX6-3719" fmla="*/ 2515929 w 2528520"/>
              <a:gd name="connsiteY6-3720" fmla="*/ 1061982 h 2525736"/>
              <a:gd name="connsiteX7-3721" fmla="*/ 1917492 w 2528520"/>
              <a:gd name="connsiteY7-3722" fmla="*/ 1061982 h 2525736"/>
              <a:gd name="connsiteX8-3723" fmla="*/ 1904792 w 2528520"/>
              <a:gd name="connsiteY8-3724" fmla="*/ 1074682 h 2525736"/>
              <a:gd name="connsiteX9-3725" fmla="*/ 1904792 w 2528520"/>
              <a:gd name="connsiteY9-3726" fmla="*/ 2513084 h 2525736"/>
              <a:gd name="connsiteX10-3727" fmla="*/ 1892092 w 2528520"/>
              <a:gd name="connsiteY10-3728" fmla="*/ 2525736 h 2525736"/>
              <a:gd name="connsiteX11-3729" fmla="*/ 624632 w 2528520"/>
              <a:gd name="connsiteY11-3730" fmla="*/ 2525736 h 2525736"/>
              <a:gd name="connsiteX12-3731" fmla="*/ 611932 w 2528520"/>
              <a:gd name="connsiteY12-3732" fmla="*/ 2513036 h 2525736"/>
              <a:gd name="connsiteX13-3733" fmla="*/ 611932 w 2528520"/>
              <a:gd name="connsiteY13-3734" fmla="*/ 1074633 h 2525736"/>
              <a:gd name="connsiteX14-3735" fmla="*/ 599232 w 2528520"/>
              <a:gd name="connsiteY14-3736" fmla="*/ 1061983 h 2525736"/>
              <a:gd name="connsiteX15-3737" fmla="*/ 795 w 2528520"/>
              <a:gd name="connsiteY15-3738" fmla="*/ 1061983 h 2525736"/>
              <a:gd name="connsiteX16-3739" fmla="*/ 12185 w 2528520"/>
              <a:gd name="connsiteY16-3740" fmla="*/ 1045174 h 2525736"/>
              <a:gd name="connsiteX0-3741" fmla="*/ 12185 w 2528520"/>
              <a:gd name="connsiteY0-3742" fmla="*/ 1045174 h 2525736"/>
              <a:gd name="connsiteX1-3743" fmla="*/ 19895 w 2528520"/>
              <a:gd name="connsiteY1-3744" fmla="*/ 1016996 h 2525736"/>
              <a:gd name="connsiteX2-3745" fmla="*/ 1242215 w 2528520"/>
              <a:gd name="connsiteY2-3746" fmla="*/ 6073 h 2525736"/>
              <a:gd name="connsiteX3-3747" fmla="*/ 1274549 w 2528520"/>
              <a:gd name="connsiteY3-3748" fmla="*/ 6109 h 2525736"/>
              <a:gd name="connsiteX4-3749" fmla="*/ 2524070 w 2528520"/>
              <a:gd name="connsiteY4-3750" fmla="*/ 1039526 h 2525736"/>
              <a:gd name="connsiteX5-3751" fmla="*/ 2527879 w 2528520"/>
              <a:gd name="connsiteY5-3752" fmla="*/ 1053582 h 2525736"/>
              <a:gd name="connsiteX6-3753" fmla="*/ 2515929 w 2528520"/>
              <a:gd name="connsiteY6-3754" fmla="*/ 1061982 h 2525736"/>
              <a:gd name="connsiteX7-3755" fmla="*/ 1917492 w 2528520"/>
              <a:gd name="connsiteY7-3756" fmla="*/ 1061982 h 2525736"/>
              <a:gd name="connsiteX8-3757" fmla="*/ 1904792 w 2528520"/>
              <a:gd name="connsiteY8-3758" fmla="*/ 1074682 h 2525736"/>
              <a:gd name="connsiteX9-3759" fmla="*/ 1904792 w 2528520"/>
              <a:gd name="connsiteY9-3760" fmla="*/ 2513084 h 2525736"/>
              <a:gd name="connsiteX10-3761" fmla="*/ 1892092 w 2528520"/>
              <a:gd name="connsiteY10-3762" fmla="*/ 2525736 h 2525736"/>
              <a:gd name="connsiteX11-3763" fmla="*/ 624632 w 2528520"/>
              <a:gd name="connsiteY11-3764" fmla="*/ 2525736 h 2525736"/>
              <a:gd name="connsiteX12-3765" fmla="*/ 611932 w 2528520"/>
              <a:gd name="connsiteY12-3766" fmla="*/ 2513036 h 2525736"/>
              <a:gd name="connsiteX13-3767" fmla="*/ 611932 w 2528520"/>
              <a:gd name="connsiteY13-3768" fmla="*/ 1074633 h 2525736"/>
              <a:gd name="connsiteX14-3769" fmla="*/ 599232 w 2528520"/>
              <a:gd name="connsiteY14-3770" fmla="*/ 1061983 h 2525736"/>
              <a:gd name="connsiteX15-3771" fmla="*/ 795 w 2528520"/>
              <a:gd name="connsiteY15-3772" fmla="*/ 1061983 h 2525736"/>
              <a:gd name="connsiteX16-3773" fmla="*/ 12185 w 2528520"/>
              <a:gd name="connsiteY16-3774" fmla="*/ 1045174 h 2525736"/>
              <a:gd name="connsiteX0-3775" fmla="*/ 12185 w 2528315"/>
              <a:gd name="connsiteY0-3776" fmla="*/ 1045174 h 2525736"/>
              <a:gd name="connsiteX1-3777" fmla="*/ 19895 w 2528315"/>
              <a:gd name="connsiteY1-3778" fmla="*/ 1016996 h 2525736"/>
              <a:gd name="connsiteX2-3779" fmla="*/ 1242215 w 2528315"/>
              <a:gd name="connsiteY2-3780" fmla="*/ 6073 h 2525736"/>
              <a:gd name="connsiteX3-3781" fmla="*/ 1274549 w 2528315"/>
              <a:gd name="connsiteY3-3782" fmla="*/ 6109 h 2525736"/>
              <a:gd name="connsiteX4-3783" fmla="*/ 2496871 w 2528315"/>
              <a:gd name="connsiteY4-3784" fmla="*/ 1017031 h 2525736"/>
              <a:gd name="connsiteX5-3785" fmla="*/ 2527879 w 2528315"/>
              <a:gd name="connsiteY5-3786" fmla="*/ 1053582 h 2525736"/>
              <a:gd name="connsiteX6-3787" fmla="*/ 2515929 w 2528315"/>
              <a:gd name="connsiteY6-3788" fmla="*/ 1061982 h 2525736"/>
              <a:gd name="connsiteX7-3789" fmla="*/ 1917492 w 2528315"/>
              <a:gd name="connsiteY7-3790" fmla="*/ 1061982 h 2525736"/>
              <a:gd name="connsiteX8-3791" fmla="*/ 1904792 w 2528315"/>
              <a:gd name="connsiteY8-3792" fmla="*/ 1074682 h 2525736"/>
              <a:gd name="connsiteX9-3793" fmla="*/ 1904792 w 2528315"/>
              <a:gd name="connsiteY9-3794" fmla="*/ 2513084 h 2525736"/>
              <a:gd name="connsiteX10-3795" fmla="*/ 1892092 w 2528315"/>
              <a:gd name="connsiteY10-3796" fmla="*/ 2525736 h 2525736"/>
              <a:gd name="connsiteX11-3797" fmla="*/ 624632 w 2528315"/>
              <a:gd name="connsiteY11-3798" fmla="*/ 2525736 h 2525736"/>
              <a:gd name="connsiteX12-3799" fmla="*/ 611932 w 2528315"/>
              <a:gd name="connsiteY12-3800" fmla="*/ 2513036 h 2525736"/>
              <a:gd name="connsiteX13-3801" fmla="*/ 611932 w 2528315"/>
              <a:gd name="connsiteY13-3802" fmla="*/ 1074633 h 2525736"/>
              <a:gd name="connsiteX14-3803" fmla="*/ 599232 w 2528315"/>
              <a:gd name="connsiteY14-3804" fmla="*/ 1061983 h 2525736"/>
              <a:gd name="connsiteX15-3805" fmla="*/ 795 w 2528315"/>
              <a:gd name="connsiteY15-3806" fmla="*/ 1061983 h 2525736"/>
              <a:gd name="connsiteX16-3807" fmla="*/ 12185 w 2528315"/>
              <a:gd name="connsiteY16-3808" fmla="*/ 1045174 h 2525736"/>
              <a:gd name="connsiteX0-3809" fmla="*/ 12185 w 2527958"/>
              <a:gd name="connsiteY0-3810" fmla="*/ 1045174 h 2525736"/>
              <a:gd name="connsiteX1-3811" fmla="*/ 19895 w 2527958"/>
              <a:gd name="connsiteY1-3812" fmla="*/ 1016996 h 2525736"/>
              <a:gd name="connsiteX2-3813" fmla="*/ 1242215 w 2527958"/>
              <a:gd name="connsiteY2-3814" fmla="*/ 6073 h 2525736"/>
              <a:gd name="connsiteX3-3815" fmla="*/ 1274549 w 2527958"/>
              <a:gd name="connsiteY3-3816" fmla="*/ 6109 h 2525736"/>
              <a:gd name="connsiteX4-3817" fmla="*/ 2496871 w 2527958"/>
              <a:gd name="connsiteY4-3818" fmla="*/ 1017031 h 2525736"/>
              <a:gd name="connsiteX5-3819" fmla="*/ 2527879 w 2527958"/>
              <a:gd name="connsiteY5-3820" fmla="*/ 1053582 h 2525736"/>
              <a:gd name="connsiteX6-3821" fmla="*/ 2515929 w 2527958"/>
              <a:gd name="connsiteY6-3822" fmla="*/ 1061982 h 2525736"/>
              <a:gd name="connsiteX7-3823" fmla="*/ 1917492 w 2527958"/>
              <a:gd name="connsiteY7-3824" fmla="*/ 1061982 h 2525736"/>
              <a:gd name="connsiteX8-3825" fmla="*/ 1904792 w 2527958"/>
              <a:gd name="connsiteY8-3826" fmla="*/ 1074682 h 2525736"/>
              <a:gd name="connsiteX9-3827" fmla="*/ 1904792 w 2527958"/>
              <a:gd name="connsiteY9-3828" fmla="*/ 2513084 h 2525736"/>
              <a:gd name="connsiteX10-3829" fmla="*/ 1892092 w 2527958"/>
              <a:gd name="connsiteY10-3830" fmla="*/ 2525736 h 2525736"/>
              <a:gd name="connsiteX11-3831" fmla="*/ 624632 w 2527958"/>
              <a:gd name="connsiteY11-3832" fmla="*/ 2525736 h 2525736"/>
              <a:gd name="connsiteX12-3833" fmla="*/ 611932 w 2527958"/>
              <a:gd name="connsiteY12-3834" fmla="*/ 2513036 h 2525736"/>
              <a:gd name="connsiteX13-3835" fmla="*/ 611932 w 2527958"/>
              <a:gd name="connsiteY13-3836" fmla="*/ 1074633 h 2525736"/>
              <a:gd name="connsiteX14-3837" fmla="*/ 599232 w 2527958"/>
              <a:gd name="connsiteY14-3838" fmla="*/ 1061983 h 2525736"/>
              <a:gd name="connsiteX15-3839" fmla="*/ 795 w 2527958"/>
              <a:gd name="connsiteY15-3840" fmla="*/ 1061983 h 2525736"/>
              <a:gd name="connsiteX16-3841" fmla="*/ 12185 w 2527958"/>
              <a:gd name="connsiteY16-3842" fmla="*/ 1045174 h 2525736"/>
              <a:gd name="connsiteX0-3843" fmla="*/ 12185 w 2527879"/>
              <a:gd name="connsiteY0-3844" fmla="*/ 1045174 h 2525736"/>
              <a:gd name="connsiteX1-3845" fmla="*/ 19895 w 2527879"/>
              <a:gd name="connsiteY1-3846" fmla="*/ 1016996 h 2525736"/>
              <a:gd name="connsiteX2-3847" fmla="*/ 1242215 w 2527879"/>
              <a:gd name="connsiteY2-3848" fmla="*/ 6073 h 2525736"/>
              <a:gd name="connsiteX3-3849" fmla="*/ 1274549 w 2527879"/>
              <a:gd name="connsiteY3-3850" fmla="*/ 6109 h 2525736"/>
              <a:gd name="connsiteX4-3851" fmla="*/ 2496871 w 2527879"/>
              <a:gd name="connsiteY4-3852" fmla="*/ 1017031 h 2525736"/>
              <a:gd name="connsiteX5-3853" fmla="*/ 2527879 w 2527879"/>
              <a:gd name="connsiteY5-3854" fmla="*/ 1053582 h 2525736"/>
              <a:gd name="connsiteX6-3855" fmla="*/ 2515929 w 2527879"/>
              <a:gd name="connsiteY6-3856" fmla="*/ 1061982 h 2525736"/>
              <a:gd name="connsiteX7-3857" fmla="*/ 1917492 w 2527879"/>
              <a:gd name="connsiteY7-3858" fmla="*/ 1061982 h 2525736"/>
              <a:gd name="connsiteX8-3859" fmla="*/ 1904792 w 2527879"/>
              <a:gd name="connsiteY8-3860" fmla="*/ 1074682 h 2525736"/>
              <a:gd name="connsiteX9-3861" fmla="*/ 1904792 w 2527879"/>
              <a:gd name="connsiteY9-3862" fmla="*/ 2513084 h 2525736"/>
              <a:gd name="connsiteX10-3863" fmla="*/ 1892092 w 2527879"/>
              <a:gd name="connsiteY10-3864" fmla="*/ 2525736 h 2525736"/>
              <a:gd name="connsiteX11-3865" fmla="*/ 624632 w 2527879"/>
              <a:gd name="connsiteY11-3866" fmla="*/ 2525736 h 2525736"/>
              <a:gd name="connsiteX12-3867" fmla="*/ 611932 w 2527879"/>
              <a:gd name="connsiteY12-3868" fmla="*/ 2513036 h 2525736"/>
              <a:gd name="connsiteX13-3869" fmla="*/ 611932 w 2527879"/>
              <a:gd name="connsiteY13-3870" fmla="*/ 1074633 h 2525736"/>
              <a:gd name="connsiteX14-3871" fmla="*/ 599232 w 2527879"/>
              <a:gd name="connsiteY14-3872" fmla="*/ 1061983 h 2525736"/>
              <a:gd name="connsiteX15-3873" fmla="*/ 795 w 2527879"/>
              <a:gd name="connsiteY15-3874" fmla="*/ 1061983 h 2525736"/>
              <a:gd name="connsiteX16-3875" fmla="*/ 12185 w 2527879"/>
              <a:gd name="connsiteY16-3876" fmla="*/ 1045174 h 2525736"/>
              <a:gd name="connsiteX0-3877" fmla="*/ 12185 w 2520339"/>
              <a:gd name="connsiteY0-3878" fmla="*/ 1045174 h 2525736"/>
              <a:gd name="connsiteX1-3879" fmla="*/ 19895 w 2520339"/>
              <a:gd name="connsiteY1-3880" fmla="*/ 1016996 h 2525736"/>
              <a:gd name="connsiteX2-3881" fmla="*/ 1242215 w 2520339"/>
              <a:gd name="connsiteY2-3882" fmla="*/ 6073 h 2525736"/>
              <a:gd name="connsiteX3-3883" fmla="*/ 1274549 w 2520339"/>
              <a:gd name="connsiteY3-3884" fmla="*/ 6109 h 2525736"/>
              <a:gd name="connsiteX4-3885" fmla="*/ 2496871 w 2520339"/>
              <a:gd name="connsiteY4-3886" fmla="*/ 1017031 h 2525736"/>
              <a:gd name="connsiteX5-3887" fmla="*/ 2504535 w 2520339"/>
              <a:gd name="connsiteY5-3888" fmla="*/ 1045181 h 2525736"/>
              <a:gd name="connsiteX6-3889" fmla="*/ 2515929 w 2520339"/>
              <a:gd name="connsiteY6-3890" fmla="*/ 1061982 h 2525736"/>
              <a:gd name="connsiteX7-3891" fmla="*/ 1917492 w 2520339"/>
              <a:gd name="connsiteY7-3892" fmla="*/ 1061982 h 2525736"/>
              <a:gd name="connsiteX8-3893" fmla="*/ 1904792 w 2520339"/>
              <a:gd name="connsiteY8-3894" fmla="*/ 1074682 h 2525736"/>
              <a:gd name="connsiteX9-3895" fmla="*/ 1904792 w 2520339"/>
              <a:gd name="connsiteY9-3896" fmla="*/ 2513084 h 2525736"/>
              <a:gd name="connsiteX10-3897" fmla="*/ 1892092 w 2520339"/>
              <a:gd name="connsiteY10-3898" fmla="*/ 2525736 h 2525736"/>
              <a:gd name="connsiteX11-3899" fmla="*/ 624632 w 2520339"/>
              <a:gd name="connsiteY11-3900" fmla="*/ 2525736 h 2525736"/>
              <a:gd name="connsiteX12-3901" fmla="*/ 611932 w 2520339"/>
              <a:gd name="connsiteY12-3902" fmla="*/ 2513036 h 2525736"/>
              <a:gd name="connsiteX13-3903" fmla="*/ 611932 w 2520339"/>
              <a:gd name="connsiteY13-3904" fmla="*/ 1074633 h 2525736"/>
              <a:gd name="connsiteX14-3905" fmla="*/ 599232 w 2520339"/>
              <a:gd name="connsiteY14-3906" fmla="*/ 1061983 h 2525736"/>
              <a:gd name="connsiteX15-3907" fmla="*/ 795 w 2520339"/>
              <a:gd name="connsiteY15-3908" fmla="*/ 1061983 h 2525736"/>
              <a:gd name="connsiteX16-3909" fmla="*/ 12185 w 2520339"/>
              <a:gd name="connsiteY16-3910" fmla="*/ 1045174 h 2525736"/>
              <a:gd name="connsiteX0-3911" fmla="*/ 12185 w 2516723"/>
              <a:gd name="connsiteY0-3912" fmla="*/ 1045174 h 2525736"/>
              <a:gd name="connsiteX1-3913" fmla="*/ 19895 w 2516723"/>
              <a:gd name="connsiteY1-3914" fmla="*/ 1016996 h 2525736"/>
              <a:gd name="connsiteX2-3915" fmla="*/ 1242215 w 2516723"/>
              <a:gd name="connsiteY2-3916" fmla="*/ 6073 h 2525736"/>
              <a:gd name="connsiteX3-3917" fmla="*/ 1274549 w 2516723"/>
              <a:gd name="connsiteY3-3918" fmla="*/ 6109 h 2525736"/>
              <a:gd name="connsiteX4-3919" fmla="*/ 2496871 w 2516723"/>
              <a:gd name="connsiteY4-3920" fmla="*/ 1017031 h 2525736"/>
              <a:gd name="connsiteX5-3921" fmla="*/ 2504535 w 2516723"/>
              <a:gd name="connsiteY5-3922" fmla="*/ 1045181 h 2525736"/>
              <a:gd name="connsiteX6-3923" fmla="*/ 2515929 w 2516723"/>
              <a:gd name="connsiteY6-3924" fmla="*/ 1061982 h 2525736"/>
              <a:gd name="connsiteX7-3925" fmla="*/ 1917492 w 2516723"/>
              <a:gd name="connsiteY7-3926" fmla="*/ 1061982 h 2525736"/>
              <a:gd name="connsiteX8-3927" fmla="*/ 1904792 w 2516723"/>
              <a:gd name="connsiteY8-3928" fmla="*/ 1074682 h 2525736"/>
              <a:gd name="connsiteX9-3929" fmla="*/ 1904792 w 2516723"/>
              <a:gd name="connsiteY9-3930" fmla="*/ 2513084 h 2525736"/>
              <a:gd name="connsiteX10-3931" fmla="*/ 1892092 w 2516723"/>
              <a:gd name="connsiteY10-3932" fmla="*/ 2525736 h 2525736"/>
              <a:gd name="connsiteX11-3933" fmla="*/ 624632 w 2516723"/>
              <a:gd name="connsiteY11-3934" fmla="*/ 2525736 h 2525736"/>
              <a:gd name="connsiteX12-3935" fmla="*/ 611932 w 2516723"/>
              <a:gd name="connsiteY12-3936" fmla="*/ 2513036 h 2525736"/>
              <a:gd name="connsiteX13-3937" fmla="*/ 611932 w 2516723"/>
              <a:gd name="connsiteY13-3938" fmla="*/ 1074633 h 2525736"/>
              <a:gd name="connsiteX14-3939" fmla="*/ 599232 w 2516723"/>
              <a:gd name="connsiteY14-3940" fmla="*/ 1061983 h 2525736"/>
              <a:gd name="connsiteX15-3941" fmla="*/ 795 w 2516723"/>
              <a:gd name="connsiteY15-3942" fmla="*/ 1061983 h 2525736"/>
              <a:gd name="connsiteX16-3943" fmla="*/ 12185 w 2516723"/>
              <a:gd name="connsiteY16-3944" fmla="*/ 1045174 h 2525736"/>
              <a:gd name="connsiteX0-3945" fmla="*/ 12185 w 2515929"/>
              <a:gd name="connsiteY0-3946" fmla="*/ 1045174 h 2525736"/>
              <a:gd name="connsiteX1-3947" fmla="*/ 19895 w 2515929"/>
              <a:gd name="connsiteY1-3948" fmla="*/ 1016996 h 2525736"/>
              <a:gd name="connsiteX2-3949" fmla="*/ 1242215 w 2515929"/>
              <a:gd name="connsiteY2-3950" fmla="*/ 6073 h 2525736"/>
              <a:gd name="connsiteX3-3951" fmla="*/ 1274549 w 2515929"/>
              <a:gd name="connsiteY3-3952" fmla="*/ 6109 h 2525736"/>
              <a:gd name="connsiteX4-3953" fmla="*/ 2496871 w 2515929"/>
              <a:gd name="connsiteY4-3954" fmla="*/ 1017031 h 2525736"/>
              <a:gd name="connsiteX5-3955" fmla="*/ 2504535 w 2515929"/>
              <a:gd name="connsiteY5-3956" fmla="*/ 1045181 h 2525736"/>
              <a:gd name="connsiteX6-3957" fmla="*/ 2515929 w 2515929"/>
              <a:gd name="connsiteY6-3958" fmla="*/ 1061982 h 2525736"/>
              <a:gd name="connsiteX7-3959" fmla="*/ 1917492 w 2515929"/>
              <a:gd name="connsiteY7-3960" fmla="*/ 1061982 h 2525736"/>
              <a:gd name="connsiteX8-3961" fmla="*/ 1904792 w 2515929"/>
              <a:gd name="connsiteY8-3962" fmla="*/ 1074682 h 2525736"/>
              <a:gd name="connsiteX9-3963" fmla="*/ 1904792 w 2515929"/>
              <a:gd name="connsiteY9-3964" fmla="*/ 2513084 h 2525736"/>
              <a:gd name="connsiteX10-3965" fmla="*/ 1892092 w 2515929"/>
              <a:gd name="connsiteY10-3966" fmla="*/ 2525736 h 2525736"/>
              <a:gd name="connsiteX11-3967" fmla="*/ 624632 w 2515929"/>
              <a:gd name="connsiteY11-3968" fmla="*/ 2525736 h 2525736"/>
              <a:gd name="connsiteX12-3969" fmla="*/ 611932 w 2515929"/>
              <a:gd name="connsiteY12-3970" fmla="*/ 2513036 h 2525736"/>
              <a:gd name="connsiteX13-3971" fmla="*/ 611932 w 2515929"/>
              <a:gd name="connsiteY13-3972" fmla="*/ 1074633 h 2525736"/>
              <a:gd name="connsiteX14-3973" fmla="*/ 599232 w 2515929"/>
              <a:gd name="connsiteY14-3974" fmla="*/ 1061983 h 2525736"/>
              <a:gd name="connsiteX15-3975" fmla="*/ 795 w 2515929"/>
              <a:gd name="connsiteY15-3976" fmla="*/ 1061983 h 2525736"/>
              <a:gd name="connsiteX16-3977" fmla="*/ 12185 w 2515929"/>
              <a:gd name="connsiteY16-3978" fmla="*/ 1045174 h 2525736"/>
              <a:gd name="connsiteX0-3979" fmla="*/ 12185 w 2505809"/>
              <a:gd name="connsiteY0-3980" fmla="*/ 1045174 h 2525736"/>
              <a:gd name="connsiteX1-3981" fmla="*/ 19895 w 2505809"/>
              <a:gd name="connsiteY1-3982" fmla="*/ 1016996 h 2525736"/>
              <a:gd name="connsiteX2-3983" fmla="*/ 1242215 w 2505809"/>
              <a:gd name="connsiteY2-3984" fmla="*/ 6073 h 2525736"/>
              <a:gd name="connsiteX3-3985" fmla="*/ 1274549 w 2505809"/>
              <a:gd name="connsiteY3-3986" fmla="*/ 6109 h 2525736"/>
              <a:gd name="connsiteX4-3987" fmla="*/ 2496871 w 2505809"/>
              <a:gd name="connsiteY4-3988" fmla="*/ 1017031 h 2525736"/>
              <a:gd name="connsiteX5-3989" fmla="*/ 2504535 w 2505809"/>
              <a:gd name="connsiteY5-3990" fmla="*/ 1045181 h 2525736"/>
              <a:gd name="connsiteX6-3991" fmla="*/ 2480635 w 2505809"/>
              <a:gd name="connsiteY6-3992" fmla="*/ 1061981 h 2525736"/>
              <a:gd name="connsiteX7-3993" fmla="*/ 1917492 w 2505809"/>
              <a:gd name="connsiteY7-3994" fmla="*/ 1061982 h 2525736"/>
              <a:gd name="connsiteX8-3995" fmla="*/ 1904792 w 2505809"/>
              <a:gd name="connsiteY8-3996" fmla="*/ 1074682 h 2525736"/>
              <a:gd name="connsiteX9-3997" fmla="*/ 1904792 w 2505809"/>
              <a:gd name="connsiteY9-3998" fmla="*/ 2513084 h 2525736"/>
              <a:gd name="connsiteX10-3999" fmla="*/ 1892092 w 2505809"/>
              <a:gd name="connsiteY10-4000" fmla="*/ 2525736 h 2525736"/>
              <a:gd name="connsiteX11-4001" fmla="*/ 624632 w 2505809"/>
              <a:gd name="connsiteY11-4002" fmla="*/ 2525736 h 2525736"/>
              <a:gd name="connsiteX12-4003" fmla="*/ 611932 w 2505809"/>
              <a:gd name="connsiteY12-4004" fmla="*/ 2513036 h 2525736"/>
              <a:gd name="connsiteX13-4005" fmla="*/ 611932 w 2505809"/>
              <a:gd name="connsiteY13-4006" fmla="*/ 1074633 h 2525736"/>
              <a:gd name="connsiteX14-4007" fmla="*/ 599232 w 2505809"/>
              <a:gd name="connsiteY14-4008" fmla="*/ 1061983 h 2525736"/>
              <a:gd name="connsiteX15-4009" fmla="*/ 795 w 2505809"/>
              <a:gd name="connsiteY15-4010" fmla="*/ 1061983 h 2525736"/>
              <a:gd name="connsiteX16-4011" fmla="*/ 12185 w 2505809"/>
              <a:gd name="connsiteY16-4012" fmla="*/ 1045174 h 2525736"/>
              <a:gd name="connsiteX0-4013" fmla="*/ 12185 w 2505809"/>
              <a:gd name="connsiteY0-4014" fmla="*/ 1045174 h 2525736"/>
              <a:gd name="connsiteX1-4015" fmla="*/ 19895 w 2505809"/>
              <a:gd name="connsiteY1-4016" fmla="*/ 1016996 h 2525736"/>
              <a:gd name="connsiteX2-4017" fmla="*/ 1242215 w 2505809"/>
              <a:gd name="connsiteY2-4018" fmla="*/ 6073 h 2525736"/>
              <a:gd name="connsiteX3-4019" fmla="*/ 1274549 w 2505809"/>
              <a:gd name="connsiteY3-4020" fmla="*/ 6109 h 2525736"/>
              <a:gd name="connsiteX4-4021" fmla="*/ 2496871 w 2505809"/>
              <a:gd name="connsiteY4-4022" fmla="*/ 1017031 h 2525736"/>
              <a:gd name="connsiteX5-4023" fmla="*/ 2504535 w 2505809"/>
              <a:gd name="connsiteY5-4024" fmla="*/ 1045181 h 2525736"/>
              <a:gd name="connsiteX6-4025" fmla="*/ 2480635 w 2505809"/>
              <a:gd name="connsiteY6-4026" fmla="*/ 1061981 h 2525736"/>
              <a:gd name="connsiteX7-4027" fmla="*/ 1917492 w 2505809"/>
              <a:gd name="connsiteY7-4028" fmla="*/ 1061982 h 2525736"/>
              <a:gd name="connsiteX8-4029" fmla="*/ 1904792 w 2505809"/>
              <a:gd name="connsiteY8-4030" fmla="*/ 1074682 h 2525736"/>
              <a:gd name="connsiteX9-4031" fmla="*/ 1904792 w 2505809"/>
              <a:gd name="connsiteY9-4032" fmla="*/ 2513084 h 2525736"/>
              <a:gd name="connsiteX10-4033" fmla="*/ 1892092 w 2505809"/>
              <a:gd name="connsiteY10-4034" fmla="*/ 2525736 h 2525736"/>
              <a:gd name="connsiteX11-4035" fmla="*/ 624632 w 2505809"/>
              <a:gd name="connsiteY11-4036" fmla="*/ 2525736 h 2525736"/>
              <a:gd name="connsiteX12-4037" fmla="*/ 611932 w 2505809"/>
              <a:gd name="connsiteY12-4038" fmla="*/ 2513036 h 2525736"/>
              <a:gd name="connsiteX13-4039" fmla="*/ 611932 w 2505809"/>
              <a:gd name="connsiteY13-4040" fmla="*/ 1074633 h 2525736"/>
              <a:gd name="connsiteX14-4041" fmla="*/ 599232 w 2505809"/>
              <a:gd name="connsiteY14-4042" fmla="*/ 1061983 h 2525736"/>
              <a:gd name="connsiteX15-4043" fmla="*/ 795 w 2505809"/>
              <a:gd name="connsiteY15-4044" fmla="*/ 1061983 h 2525736"/>
              <a:gd name="connsiteX16-4045" fmla="*/ 12185 w 2505809"/>
              <a:gd name="connsiteY16-4046" fmla="*/ 1045174 h 2525736"/>
              <a:gd name="connsiteX0-4047" fmla="*/ 12185 w 2505809"/>
              <a:gd name="connsiteY0-4048" fmla="*/ 1045174 h 2525736"/>
              <a:gd name="connsiteX1-4049" fmla="*/ 19895 w 2505809"/>
              <a:gd name="connsiteY1-4050" fmla="*/ 1016996 h 2525736"/>
              <a:gd name="connsiteX2-4051" fmla="*/ 1242215 w 2505809"/>
              <a:gd name="connsiteY2-4052" fmla="*/ 6073 h 2525736"/>
              <a:gd name="connsiteX3-4053" fmla="*/ 1274549 w 2505809"/>
              <a:gd name="connsiteY3-4054" fmla="*/ 6109 h 2525736"/>
              <a:gd name="connsiteX4-4055" fmla="*/ 2496871 w 2505809"/>
              <a:gd name="connsiteY4-4056" fmla="*/ 1017031 h 2525736"/>
              <a:gd name="connsiteX5-4057" fmla="*/ 2504535 w 2505809"/>
              <a:gd name="connsiteY5-4058" fmla="*/ 1045181 h 2525736"/>
              <a:gd name="connsiteX6-4059" fmla="*/ 2480635 w 2505809"/>
              <a:gd name="connsiteY6-4060" fmla="*/ 1061981 h 2525736"/>
              <a:gd name="connsiteX7-4061" fmla="*/ 1917492 w 2505809"/>
              <a:gd name="connsiteY7-4062" fmla="*/ 1061982 h 2525736"/>
              <a:gd name="connsiteX8-4063" fmla="*/ 1904792 w 2505809"/>
              <a:gd name="connsiteY8-4064" fmla="*/ 1074682 h 2525736"/>
              <a:gd name="connsiteX9-4065" fmla="*/ 1904792 w 2505809"/>
              <a:gd name="connsiteY9-4066" fmla="*/ 2513084 h 2525736"/>
              <a:gd name="connsiteX10-4067" fmla="*/ 1892092 w 2505809"/>
              <a:gd name="connsiteY10-4068" fmla="*/ 2525736 h 2525736"/>
              <a:gd name="connsiteX11-4069" fmla="*/ 624632 w 2505809"/>
              <a:gd name="connsiteY11-4070" fmla="*/ 2525736 h 2525736"/>
              <a:gd name="connsiteX12-4071" fmla="*/ 611932 w 2505809"/>
              <a:gd name="connsiteY12-4072" fmla="*/ 2513036 h 2525736"/>
              <a:gd name="connsiteX13-4073" fmla="*/ 611932 w 2505809"/>
              <a:gd name="connsiteY13-4074" fmla="*/ 1074633 h 2525736"/>
              <a:gd name="connsiteX14-4075" fmla="*/ 599232 w 2505809"/>
              <a:gd name="connsiteY14-4076" fmla="*/ 1061983 h 2525736"/>
              <a:gd name="connsiteX15-4077" fmla="*/ 795 w 2505809"/>
              <a:gd name="connsiteY15-4078" fmla="*/ 1061983 h 2525736"/>
              <a:gd name="connsiteX16-4079" fmla="*/ 12185 w 2505809"/>
              <a:gd name="connsiteY16-4080" fmla="*/ 1045174 h 2525736"/>
              <a:gd name="connsiteX0-4081" fmla="*/ 12185 w 2505809"/>
              <a:gd name="connsiteY0-4082" fmla="*/ 1045174 h 2525736"/>
              <a:gd name="connsiteX1-4083" fmla="*/ 19895 w 2505809"/>
              <a:gd name="connsiteY1-4084" fmla="*/ 1016996 h 2525736"/>
              <a:gd name="connsiteX2-4085" fmla="*/ 1242215 w 2505809"/>
              <a:gd name="connsiteY2-4086" fmla="*/ 6073 h 2525736"/>
              <a:gd name="connsiteX3-4087" fmla="*/ 1274549 w 2505809"/>
              <a:gd name="connsiteY3-4088" fmla="*/ 6109 h 2525736"/>
              <a:gd name="connsiteX4-4089" fmla="*/ 2496871 w 2505809"/>
              <a:gd name="connsiteY4-4090" fmla="*/ 1017031 h 2525736"/>
              <a:gd name="connsiteX5-4091" fmla="*/ 2504535 w 2505809"/>
              <a:gd name="connsiteY5-4092" fmla="*/ 1045181 h 2525736"/>
              <a:gd name="connsiteX6-4093" fmla="*/ 2480635 w 2505809"/>
              <a:gd name="connsiteY6-4094" fmla="*/ 1061981 h 2525736"/>
              <a:gd name="connsiteX7-4095" fmla="*/ 1930192 w 2505809"/>
              <a:gd name="connsiteY7-4096" fmla="*/ 1061981 h 2525736"/>
              <a:gd name="connsiteX8-4097" fmla="*/ 1904792 w 2505809"/>
              <a:gd name="connsiteY8-4098" fmla="*/ 1074682 h 2525736"/>
              <a:gd name="connsiteX9-4099" fmla="*/ 1904792 w 2505809"/>
              <a:gd name="connsiteY9-4100" fmla="*/ 2513084 h 2525736"/>
              <a:gd name="connsiteX10-4101" fmla="*/ 1892092 w 2505809"/>
              <a:gd name="connsiteY10-4102" fmla="*/ 2525736 h 2525736"/>
              <a:gd name="connsiteX11-4103" fmla="*/ 624632 w 2505809"/>
              <a:gd name="connsiteY11-4104" fmla="*/ 2525736 h 2525736"/>
              <a:gd name="connsiteX12-4105" fmla="*/ 611932 w 2505809"/>
              <a:gd name="connsiteY12-4106" fmla="*/ 2513036 h 2525736"/>
              <a:gd name="connsiteX13-4107" fmla="*/ 611932 w 2505809"/>
              <a:gd name="connsiteY13-4108" fmla="*/ 1074633 h 2525736"/>
              <a:gd name="connsiteX14-4109" fmla="*/ 599232 w 2505809"/>
              <a:gd name="connsiteY14-4110" fmla="*/ 1061983 h 2525736"/>
              <a:gd name="connsiteX15-4111" fmla="*/ 795 w 2505809"/>
              <a:gd name="connsiteY15-4112" fmla="*/ 1061983 h 2525736"/>
              <a:gd name="connsiteX16-4113" fmla="*/ 12185 w 2505809"/>
              <a:gd name="connsiteY16-4114" fmla="*/ 1045174 h 2525736"/>
              <a:gd name="connsiteX0-4115" fmla="*/ 12185 w 2505809"/>
              <a:gd name="connsiteY0-4116" fmla="*/ 1045174 h 2525736"/>
              <a:gd name="connsiteX1-4117" fmla="*/ 19895 w 2505809"/>
              <a:gd name="connsiteY1-4118" fmla="*/ 1016996 h 2525736"/>
              <a:gd name="connsiteX2-4119" fmla="*/ 1242215 w 2505809"/>
              <a:gd name="connsiteY2-4120" fmla="*/ 6073 h 2525736"/>
              <a:gd name="connsiteX3-4121" fmla="*/ 1274549 w 2505809"/>
              <a:gd name="connsiteY3-4122" fmla="*/ 6109 h 2525736"/>
              <a:gd name="connsiteX4-4123" fmla="*/ 2496871 w 2505809"/>
              <a:gd name="connsiteY4-4124" fmla="*/ 1017031 h 2525736"/>
              <a:gd name="connsiteX5-4125" fmla="*/ 2504535 w 2505809"/>
              <a:gd name="connsiteY5-4126" fmla="*/ 1045181 h 2525736"/>
              <a:gd name="connsiteX6-4127" fmla="*/ 2480635 w 2505809"/>
              <a:gd name="connsiteY6-4128" fmla="*/ 1061981 h 2525736"/>
              <a:gd name="connsiteX7-4129" fmla="*/ 1930192 w 2505809"/>
              <a:gd name="connsiteY7-4130" fmla="*/ 1061981 h 2525736"/>
              <a:gd name="connsiteX8-4131" fmla="*/ 1904792 w 2505809"/>
              <a:gd name="connsiteY8-4132" fmla="*/ 1074682 h 2525736"/>
              <a:gd name="connsiteX9-4133" fmla="*/ 1904792 w 2505809"/>
              <a:gd name="connsiteY9-4134" fmla="*/ 2513084 h 2525736"/>
              <a:gd name="connsiteX10-4135" fmla="*/ 1892092 w 2505809"/>
              <a:gd name="connsiteY10-4136" fmla="*/ 2525736 h 2525736"/>
              <a:gd name="connsiteX11-4137" fmla="*/ 624632 w 2505809"/>
              <a:gd name="connsiteY11-4138" fmla="*/ 2525736 h 2525736"/>
              <a:gd name="connsiteX12-4139" fmla="*/ 611932 w 2505809"/>
              <a:gd name="connsiteY12-4140" fmla="*/ 2513036 h 2525736"/>
              <a:gd name="connsiteX13-4141" fmla="*/ 611932 w 2505809"/>
              <a:gd name="connsiteY13-4142" fmla="*/ 1074633 h 2525736"/>
              <a:gd name="connsiteX14-4143" fmla="*/ 599232 w 2505809"/>
              <a:gd name="connsiteY14-4144" fmla="*/ 1061983 h 2525736"/>
              <a:gd name="connsiteX15-4145" fmla="*/ 795 w 2505809"/>
              <a:gd name="connsiteY15-4146" fmla="*/ 1061983 h 2525736"/>
              <a:gd name="connsiteX16-4147" fmla="*/ 12185 w 2505809"/>
              <a:gd name="connsiteY16-4148" fmla="*/ 1045174 h 2525736"/>
              <a:gd name="connsiteX0-4149" fmla="*/ 12185 w 2505809"/>
              <a:gd name="connsiteY0-4150" fmla="*/ 1045174 h 2525736"/>
              <a:gd name="connsiteX1-4151" fmla="*/ 19895 w 2505809"/>
              <a:gd name="connsiteY1-4152" fmla="*/ 1016996 h 2525736"/>
              <a:gd name="connsiteX2-4153" fmla="*/ 1242215 w 2505809"/>
              <a:gd name="connsiteY2-4154" fmla="*/ 6073 h 2525736"/>
              <a:gd name="connsiteX3-4155" fmla="*/ 1274549 w 2505809"/>
              <a:gd name="connsiteY3-4156" fmla="*/ 6109 h 2525736"/>
              <a:gd name="connsiteX4-4157" fmla="*/ 2496871 w 2505809"/>
              <a:gd name="connsiteY4-4158" fmla="*/ 1017031 h 2525736"/>
              <a:gd name="connsiteX5-4159" fmla="*/ 2504535 w 2505809"/>
              <a:gd name="connsiteY5-4160" fmla="*/ 1045181 h 2525736"/>
              <a:gd name="connsiteX6-4161" fmla="*/ 2480635 w 2505809"/>
              <a:gd name="connsiteY6-4162" fmla="*/ 1061981 h 2525736"/>
              <a:gd name="connsiteX7-4163" fmla="*/ 1930192 w 2505809"/>
              <a:gd name="connsiteY7-4164" fmla="*/ 1061981 h 2525736"/>
              <a:gd name="connsiteX8-4165" fmla="*/ 1904792 w 2505809"/>
              <a:gd name="connsiteY8-4166" fmla="*/ 1074682 h 2525736"/>
              <a:gd name="connsiteX9-4167" fmla="*/ 1904792 w 2505809"/>
              <a:gd name="connsiteY9-4168" fmla="*/ 2513084 h 2525736"/>
              <a:gd name="connsiteX10-4169" fmla="*/ 1892092 w 2505809"/>
              <a:gd name="connsiteY10-4170" fmla="*/ 2525736 h 2525736"/>
              <a:gd name="connsiteX11-4171" fmla="*/ 624632 w 2505809"/>
              <a:gd name="connsiteY11-4172" fmla="*/ 2525736 h 2525736"/>
              <a:gd name="connsiteX12-4173" fmla="*/ 611932 w 2505809"/>
              <a:gd name="connsiteY12-4174" fmla="*/ 2513036 h 2525736"/>
              <a:gd name="connsiteX13-4175" fmla="*/ 611932 w 2505809"/>
              <a:gd name="connsiteY13-4176" fmla="*/ 1074633 h 2525736"/>
              <a:gd name="connsiteX14-4177" fmla="*/ 599232 w 2505809"/>
              <a:gd name="connsiteY14-4178" fmla="*/ 1061983 h 2525736"/>
              <a:gd name="connsiteX15-4179" fmla="*/ 795 w 2505809"/>
              <a:gd name="connsiteY15-4180" fmla="*/ 1061983 h 2525736"/>
              <a:gd name="connsiteX16-4181" fmla="*/ 12185 w 2505809"/>
              <a:gd name="connsiteY16-4182" fmla="*/ 1045174 h 2525736"/>
              <a:gd name="connsiteX0-4183" fmla="*/ 12185 w 2505809"/>
              <a:gd name="connsiteY0-4184" fmla="*/ 1045174 h 2525736"/>
              <a:gd name="connsiteX1-4185" fmla="*/ 19895 w 2505809"/>
              <a:gd name="connsiteY1-4186" fmla="*/ 1016996 h 2525736"/>
              <a:gd name="connsiteX2-4187" fmla="*/ 1242215 w 2505809"/>
              <a:gd name="connsiteY2-4188" fmla="*/ 6073 h 2525736"/>
              <a:gd name="connsiteX3-4189" fmla="*/ 1274549 w 2505809"/>
              <a:gd name="connsiteY3-4190" fmla="*/ 6109 h 2525736"/>
              <a:gd name="connsiteX4-4191" fmla="*/ 2496871 w 2505809"/>
              <a:gd name="connsiteY4-4192" fmla="*/ 1017031 h 2525736"/>
              <a:gd name="connsiteX5-4193" fmla="*/ 2504535 w 2505809"/>
              <a:gd name="connsiteY5-4194" fmla="*/ 1045181 h 2525736"/>
              <a:gd name="connsiteX6-4195" fmla="*/ 2480635 w 2505809"/>
              <a:gd name="connsiteY6-4196" fmla="*/ 1061981 h 2525736"/>
              <a:gd name="connsiteX7-4197" fmla="*/ 1930192 w 2505809"/>
              <a:gd name="connsiteY7-4198" fmla="*/ 1061981 h 2525736"/>
              <a:gd name="connsiteX8-4199" fmla="*/ 1904792 w 2505809"/>
              <a:gd name="connsiteY8-4200" fmla="*/ 1087380 h 2525736"/>
              <a:gd name="connsiteX9-4201" fmla="*/ 1904792 w 2505809"/>
              <a:gd name="connsiteY9-4202" fmla="*/ 2513084 h 2525736"/>
              <a:gd name="connsiteX10-4203" fmla="*/ 1892092 w 2505809"/>
              <a:gd name="connsiteY10-4204" fmla="*/ 2525736 h 2525736"/>
              <a:gd name="connsiteX11-4205" fmla="*/ 624632 w 2505809"/>
              <a:gd name="connsiteY11-4206" fmla="*/ 2525736 h 2525736"/>
              <a:gd name="connsiteX12-4207" fmla="*/ 611932 w 2505809"/>
              <a:gd name="connsiteY12-4208" fmla="*/ 2513036 h 2525736"/>
              <a:gd name="connsiteX13-4209" fmla="*/ 611932 w 2505809"/>
              <a:gd name="connsiteY13-4210" fmla="*/ 1074633 h 2525736"/>
              <a:gd name="connsiteX14-4211" fmla="*/ 599232 w 2505809"/>
              <a:gd name="connsiteY14-4212" fmla="*/ 1061983 h 2525736"/>
              <a:gd name="connsiteX15-4213" fmla="*/ 795 w 2505809"/>
              <a:gd name="connsiteY15-4214" fmla="*/ 1061983 h 2525736"/>
              <a:gd name="connsiteX16-4215" fmla="*/ 12185 w 2505809"/>
              <a:gd name="connsiteY16-4216" fmla="*/ 1045174 h 2525736"/>
              <a:gd name="connsiteX0-4217" fmla="*/ 12185 w 2505809"/>
              <a:gd name="connsiteY0-4218" fmla="*/ 1045174 h 2525736"/>
              <a:gd name="connsiteX1-4219" fmla="*/ 19895 w 2505809"/>
              <a:gd name="connsiteY1-4220" fmla="*/ 1016996 h 2525736"/>
              <a:gd name="connsiteX2-4221" fmla="*/ 1242215 w 2505809"/>
              <a:gd name="connsiteY2-4222" fmla="*/ 6073 h 2525736"/>
              <a:gd name="connsiteX3-4223" fmla="*/ 1274549 w 2505809"/>
              <a:gd name="connsiteY3-4224" fmla="*/ 6109 h 2525736"/>
              <a:gd name="connsiteX4-4225" fmla="*/ 2496871 w 2505809"/>
              <a:gd name="connsiteY4-4226" fmla="*/ 1017031 h 2525736"/>
              <a:gd name="connsiteX5-4227" fmla="*/ 2504535 w 2505809"/>
              <a:gd name="connsiteY5-4228" fmla="*/ 1045181 h 2525736"/>
              <a:gd name="connsiteX6-4229" fmla="*/ 2480635 w 2505809"/>
              <a:gd name="connsiteY6-4230" fmla="*/ 1061981 h 2525736"/>
              <a:gd name="connsiteX7-4231" fmla="*/ 1930192 w 2505809"/>
              <a:gd name="connsiteY7-4232" fmla="*/ 1061981 h 2525736"/>
              <a:gd name="connsiteX8-4233" fmla="*/ 1904792 w 2505809"/>
              <a:gd name="connsiteY8-4234" fmla="*/ 1087380 h 2525736"/>
              <a:gd name="connsiteX9-4235" fmla="*/ 1904792 w 2505809"/>
              <a:gd name="connsiteY9-4236" fmla="*/ 2513084 h 2525736"/>
              <a:gd name="connsiteX10-4237" fmla="*/ 1892092 w 2505809"/>
              <a:gd name="connsiteY10-4238" fmla="*/ 2525736 h 2525736"/>
              <a:gd name="connsiteX11-4239" fmla="*/ 624632 w 2505809"/>
              <a:gd name="connsiteY11-4240" fmla="*/ 2525736 h 2525736"/>
              <a:gd name="connsiteX12-4241" fmla="*/ 611932 w 2505809"/>
              <a:gd name="connsiteY12-4242" fmla="*/ 2513036 h 2525736"/>
              <a:gd name="connsiteX13-4243" fmla="*/ 611932 w 2505809"/>
              <a:gd name="connsiteY13-4244" fmla="*/ 1074633 h 2525736"/>
              <a:gd name="connsiteX14-4245" fmla="*/ 599232 w 2505809"/>
              <a:gd name="connsiteY14-4246" fmla="*/ 1061983 h 2525736"/>
              <a:gd name="connsiteX15-4247" fmla="*/ 795 w 2505809"/>
              <a:gd name="connsiteY15-4248" fmla="*/ 1061983 h 2525736"/>
              <a:gd name="connsiteX16-4249" fmla="*/ 12185 w 2505809"/>
              <a:gd name="connsiteY16-4250" fmla="*/ 1045174 h 2525736"/>
              <a:gd name="connsiteX0-4251" fmla="*/ 12185 w 2505809"/>
              <a:gd name="connsiteY0-4252" fmla="*/ 1045174 h 2525736"/>
              <a:gd name="connsiteX1-4253" fmla="*/ 19895 w 2505809"/>
              <a:gd name="connsiteY1-4254" fmla="*/ 1016996 h 2525736"/>
              <a:gd name="connsiteX2-4255" fmla="*/ 1242215 w 2505809"/>
              <a:gd name="connsiteY2-4256" fmla="*/ 6073 h 2525736"/>
              <a:gd name="connsiteX3-4257" fmla="*/ 1274549 w 2505809"/>
              <a:gd name="connsiteY3-4258" fmla="*/ 6109 h 2525736"/>
              <a:gd name="connsiteX4-4259" fmla="*/ 2496871 w 2505809"/>
              <a:gd name="connsiteY4-4260" fmla="*/ 1017031 h 2525736"/>
              <a:gd name="connsiteX5-4261" fmla="*/ 2504535 w 2505809"/>
              <a:gd name="connsiteY5-4262" fmla="*/ 1045181 h 2525736"/>
              <a:gd name="connsiteX6-4263" fmla="*/ 2480635 w 2505809"/>
              <a:gd name="connsiteY6-4264" fmla="*/ 1061981 h 2525736"/>
              <a:gd name="connsiteX7-4265" fmla="*/ 1930192 w 2505809"/>
              <a:gd name="connsiteY7-4266" fmla="*/ 1061981 h 2525736"/>
              <a:gd name="connsiteX8-4267" fmla="*/ 1904792 w 2505809"/>
              <a:gd name="connsiteY8-4268" fmla="*/ 1087380 h 2525736"/>
              <a:gd name="connsiteX9-4269" fmla="*/ 1904792 w 2505809"/>
              <a:gd name="connsiteY9-4270" fmla="*/ 2513084 h 2525736"/>
              <a:gd name="connsiteX10-4271" fmla="*/ 1892092 w 2505809"/>
              <a:gd name="connsiteY10-4272" fmla="*/ 2525736 h 2525736"/>
              <a:gd name="connsiteX11-4273" fmla="*/ 624632 w 2505809"/>
              <a:gd name="connsiteY11-4274" fmla="*/ 2525736 h 2525736"/>
              <a:gd name="connsiteX12-4275" fmla="*/ 611932 w 2505809"/>
              <a:gd name="connsiteY12-4276" fmla="*/ 2513036 h 2525736"/>
              <a:gd name="connsiteX13-4277" fmla="*/ 611932 w 2505809"/>
              <a:gd name="connsiteY13-4278" fmla="*/ 1074633 h 2525736"/>
              <a:gd name="connsiteX14-4279" fmla="*/ 599232 w 2505809"/>
              <a:gd name="connsiteY14-4280" fmla="*/ 1061983 h 2525736"/>
              <a:gd name="connsiteX15-4281" fmla="*/ 795 w 2505809"/>
              <a:gd name="connsiteY15-4282" fmla="*/ 1061983 h 2525736"/>
              <a:gd name="connsiteX16-4283" fmla="*/ 12185 w 2505809"/>
              <a:gd name="connsiteY16-4284" fmla="*/ 1045174 h 2525736"/>
              <a:gd name="connsiteX0-4285" fmla="*/ 12185 w 2505809"/>
              <a:gd name="connsiteY0-4286" fmla="*/ 1045174 h 2525736"/>
              <a:gd name="connsiteX1-4287" fmla="*/ 19895 w 2505809"/>
              <a:gd name="connsiteY1-4288" fmla="*/ 1016996 h 2525736"/>
              <a:gd name="connsiteX2-4289" fmla="*/ 1242215 w 2505809"/>
              <a:gd name="connsiteY2-4290" fmla="*/ 6073 h 2525736"/>
              <a:gd name="connsiteX3-4291" fmla="*/ 1274549 w 2505809"/>
              <a:gd name="connsiteY3-4292" fmla="*/ 6109 h 2525736"/>
              <a:gd name="connsiteX4-4293" fmla="*/ 2496871 w 2505809"/>
              <a:gd name="connsiteY4-4294" fmla="*/ 1017031 h 2525736"/>
              <a:gd name="connsiteX5-4295" fmla="*/ 2504535 w 2505809"/>
              <a:gd name="connsiteY5-4296" fmla="*/ 1045181 h 2525736"/>
              <a:gd name="connsiteX6-4297" fmla="*/ 2480635 w 2505809"/>
              <a:gd name="connsiteY6-4298" fmla="*/ 1061981 h 2525736"/>
              <a:gd name="connsiteX7-4299" fmla="*/ 1930192 w 2505809"/>
              <a:gd name="connsiteY7-4300" fmla="*/ 1061981 h 2525736"/>
              <a:gd name="connsiteX8-4301" fmla="*/ 1904792 w 2505809"/>
              <a:gd name="connsiteY8-4302" fmla="*/ 1087380 h 2525736"/>
              <a:gd name="connsiteX9-4303" fmla="*/ 1904792 w 2505809"/>
              <a:gd name="connsiteY9-4304" fmla="*/ 2500383 h 2525736"/>
              <a:gd name="connsiteX10-4305" fmla="*/ 1892092 w 2505809"/>
              <a:gd name="connsiteY10-4306" fmla="*/ 2525736 h 2525736"/>
              <a:gd name="connsiteX11-4307" fmla="*/ 624632 w 2505809"/>
              <a:gd name="connsiteY11-4308" fmla="*/ 2525736 h 2525736"/>
              <a:gd name="connsiteX12-4309" fmla="*/ 611932 w 2505809"/>
              <a:gd name="connsiteY12-4310" fmla="*/ 2513036 h 2525736"/>
              <a:gd name="connsiteX13-4311" fmla="*/ 611932 w 2505809"/>
              <a:gd name="connsiteY13-4312" fmla="*/ 1074633 h 2525736"/>
              <a:gd name="connsiteX14-4313" fmla="*/ 599232 w 2505809"/>
              <a:gd name="connsiteY14-4314" fmla="*/ 1061983 h 2525736"/>
              <a:gd name="connsiteX15-4315" fmla="*/ 795 w 2505809"/>
              <a:gd name="connsiteY15-4316" fmla="*/ 1061983 h 2525736"/>
              <a:gd name="connsiteX16-4317" fmla="*/ 12185 w 2505809"/>
              <a:gd name="connsiteY16-4318" fmla="*/ 1045174 h 2525736"/>
              <a:gd name="connsiteX0-4319" fmla="*/ 12185 w 2505809"/>
              <a:gd name="connsiteY0-4320" fmla="*/ 1045174 h 2525736"/>
              <a:gd name="connsiteX1-4321" fmla="*/ 19895 w 2505809"/>
              <a:gd name="connsiteY1-4322" fmla="*/ 1016996 h 2525736"/>
              <a:gd name="connsiteX2-4323" fmla="*/ 1242215 w 2505809"/>
              <a:gd name="connsiteY2-4324" fmla="*/ 6073 h 2525736"/>
              <a:gd name="connsiteX3-4325" fmla="*/ 1274549 w 2505809"/>
              <a:gd name="connsiteY3-4326" fmla="*/ 6109 h 2525736"/>
              <a:gd name="connsiteX4-4327" fmla="*/ 2496871 w 2505809"/>
              <a:gd name="connsiteY4-4328" fmla="*/ 1017031 h 2525736"/>
              <a:gd name="connsiteX5-4329" fmla="*/ 2504535 w 2505809"/>
              <a:gd name="connsiteY5-4330" fmla="*/ 1045181 h 2525736"/>
              <a:gd name="connsiteX6-4331" fmla="*/ 2480635 w 2505809"/>
              <a:gd name="connsiteY6-4332" fmla="*/ 1061981 h 2525736"/>
              <a:gd name="connsiteX7-4333" fmla="*/ 1930192 w 2505809"/>
              <a:gd name="connsiteY7-4334" fmla="*/ 1061981 h 2525736"/>
              <a:gd name="connsiteX8-4335" fmla="*/ 1904792 w 2505809"/>
              <a:gd name="connsiteY8-4336" fmla="*/ 1087380 h 2525736"/>
              <a:gd name="connsiteX9-4337" fmla="*/ 1904792 w 2505809"/>
              <a:gd name="connsiteY9-4338" fmla="*/ 2500383 h 2525736"/>
              <a:gd name="connsiteX10-4339" fmla="*/ 1892092 w 2505809"/>
              <a:gd name="connsiteY10-4340" fmla="*/ 2525736 h 2525736"/>
              <a:gd name="connsiteX11-4341" fmla="*/ 624632 w 2505809"/>
              <a:gd name="connsiteY11-4342" fmla="*/ 2525736 h 2525736"/>
              <a:gd name="connsiteX12-4343" fmla="*/ 611932 w 2505809"/>
              <a:gd name="connsiteY12-4344" fmla="*/ 2513036 h 2525736"/>
              <a:gd name="connsiteX13-4345" fmla="*/ 611932 w 2505809"/>
              <a:gd name="connsiteY13-4346" fmla="*/ 1074633 h 2525736"/>
              <a:gd name="connsiteX14-4347" fmla="*/ 599232 w 2505809"/>
              <a:gd name="connsiteY14-4348" fmla="*/ 1061983 h 2525736"/>
              <a:gd name="connsiteX15-4349" fmla="*/ 795 w 2505809"/>
              <a:gd name="connsiteY15-4350" fmla="*/ 1061983 h 2525736"/>
              <a:gd name="connsiteX16-4351" fmla="*/ 12185 w 2505809"/>
              <a:gd name="connsiteY16-4352" fmla="*/ 1045174 h 2525736"/>
              <a:gd name="connsiteX0-4353" fmla="*/ 12185 w 2505809"/>
              <a:gd name="connsiteY0-4354" fmla="*/ 1045174 h 2525736"/>
              <a:gd name="connsiteX1-4355" fmla="*/ 19895 w 2505809"/>
              <a:gd name="connsiteY1-4356" fmla="*/ 1016996 h 2525736"/>
              <a:gd name="connsiteX2-4357" fmla="*/ 1242215 w 2505809"/>
              <a:gd name="connsiteY2-4358" fmla="*/ 6073 h 2525736"/>
              <a:gd name="connsiteX3-4359" fmla="*/ 1274549 w 2505809"/>
              <a:gd name="connsiteY3-4360" fmla="*/ 6109 h 2525736"/>
              <a:gd name="connsiteX4-4361" fmla="*/ 2496871 w 2505809"/>
              <a:gd name="connsiteY4-4362" fmla="*/ 1017031 h 2525736"/>
              <a:gd name="connsiteX5-4363" fmla="*/ 2504535 w 2505809"/>
              <a:gd name="connsiteY5-4364" fmla="*/ 1045181 h 2525736"/>
              <a:gd name="connsiteX6-4365" fmla="*/ 2480635 w 2505809"/>
              <a:gd name="connsiteY6-4366" fmla="*/ 1061981 h 2525736"/>
              <a:gd name="connsiteX7-4367" fmla="*/ 1930192 w 2505809"/>
              <a:gd name="connsiteY7-4368" fmla="*/ 1061981 h 2525736"/>
              <a:gd name="connsiteX8-4369" fmla="*/ 1904792 w 2505809"/>
              <a:gd name="connsiteY8-4370" fmla="*/ 1087380 h 2525736"/>
              <a:gd name="connsiteX9-4371" fmla="*/ 1904792 w 2505809"/>
              <a:gd name="connsiteY9-4372" fmla="*/ 2500383 h 2525736"/>
              <a:gd name="connsiteX10-4373" fmla="*/ 1892092 w 2505809"/>
              <a:gd name="connsiteY10-4374" fmla="*/ 2525736 h 2525736"/>
              <a:gd name="connsiteX11-4375" fmla="*/ 624632 w 2505809"/>
              <a:gd name="connsiteY11-4376" fmla="*/ 2525736 h 2525736"/>
              <a:gd name="connsiteX12-4377" fmla="*/ 611932 w 2505809"/>
              <a:gd name="connsiteY12-4378" fmla="*/ 2513036 h 2525736"/>
              <a:gd name="connsiteX13-4379" fmla="*/ 611932 w 2505809"/>
              <a:gd name="connsiteY13-4380" fmla="*/ 1074633 h 2525736"/>
              <a:gd name="connsiteX14-4381" fmla="*/ 599232 w 2505809"/>
              <a:gd name="connsiteY14-4382" fmla="*/ 1061983 h 2525736"/>
              <a:gd name="connsiteX15-4383" fmla="*/ 795 w 2505809"/>
              <a:gd name="connsiteY15-4384" fmla="*/ 1061983 h 2525736"/>
              <a:gd name="connsiteX16-4385" fmla="*/ 12185 w 2505809"/>
              <a:gd name="connsiteY16-4386" fmla="*/ 1045174 h 2525736"/>
              <a:gd name="connsiteX0-4387" fmla="*/ 12185 w 2505809"/>
              <a:gd name="connsiteY0-4388" fmla="*/ 1045174 h 2525736"/>
              <a:gd name="connsiteX1-4389" fmla="*/ 19895 w 2505809"/>
              <a:gd name="connsiteY1-4390" fmla="*/ 1016996 h 2525736"/>
              <a:gd name="connsiteX2-4391" fmla="*/ 1242215 w 2505809"/>
              <a:gd name="connsiteY2-4392" fmla="*/ 6073 h 2525736"/>
              <a:gd name="connsiteX3-4393" fmla="*/ 1274549 w 2505809"/>
              <a:gd name="connsiteY3-4394" fmla="*/ 6109 h 2525736"/>
              <a:gd name="connsiteX4-4395" fmla="*/ 2496871 w 2505809"/>
              <a:gd name="connsiteY4-4396" fmla="*/ 1017031 h 2525736"/>
              <a:gd name="connsiteX5-4397" fmla="*/ 2504535 w 2505809"/>
              <a:gd name="connsiteY5-4398" fmla="*/ 1045181 h 2525736"/>
              <a:gd name="connsiteX6-4399" fmla="*/ 2480635 w 2505809"/>
              <a:gd name="connsiteY6-4400" fmla="*/ 1061981 h 2525736"/>
              <a:gd name="connsiteX7-4401" fmla="*/ 1930192 w 2505809"/>
              <a:gd name="connsiteY7-4402" fmla="*/ 1061981 h 2525736"/>
              <a:gd name="connsiteX8-4403" fmla="*/ 1904792 w 2505809"/>
              <a:gd name="connsiteY8-4404" fmla="*/ 1087380 h 2525736"/>
              <a:gd name="connsiteX9-4405" fmla="*/ 1904792 w 2505809"/>
              <a:gd name="connsiteY9-4406" fmla="*/ 2500383 h 2525736"/>
              <a:gd name="connsiteX10-4407" fmla="*/ 1879392 w 2505809"/>
              <a:gd name="connsiteY10-4408" fmla="*/ 2525734 h 2525736"/>
              <a:gd name="connsiteX11-4409" fmla="*/ 624632 w 2505809"/>
              <a:gd name="connsiteY11-4410" fmla="*/ 2525736 h 2525736"/>
              <a:gd name="connsiteX12-4411" fmla="*/ 611932 w 2505809"/>
              <a:gd name="connsiteY12-4412" fmla="*/ 2513036 h 2525736"/>
              <a:gd name="connsiteX13-4413" fmla="*/ 611932 w 2505809"/>
              <a:gd name="connsiteY13-4414" fmla="*/ 1074633 h 2525736"/>
              <a:gd name="connsiteX14-4415" fmla="*/ 599232 w 2505809"/>
              <a:gd name="connsiteY14-4416" fmla="*/ 1061983 h 2525736"/>
              <a:gd name="connsiteX15-4417" fmla="*/ 795 w 2505809"/>
              <a:gd name="connsiteY15-4418" fmla="*/ 1061983 h 2525736"/>
              <a:gd name="connsiteX16-4419" fmla="*/ 12185 w 2505809"/>
              <a:gd name="connsiteY16-4420" fmla="*/ 1045174 h 2525736"/>
              <a:gd name="connsiteX0-4421" fmla="*/ 12185 w 2505809"/>
              <a:gd name="connsiteY0-4422" fmla="*/ 1045174 h 2525736"/>
              <a:gd name="connsiteX1-4423" fmla="*/ 19895 w 2505809"/>
              <a:gd name="connsiteY1-4424" fmla="*/ 1016996 h 2525736"/>
              <a:gd name="connsiteX2-4425" fmla="*/ 1242215 w 2505809"/>
              <a:gd name="connsiteY2-4426" fmla="*/ 6073 h 2525736"/>
              <a:gd name="connsiteX3-4427" fmla="*/ 1274549 w 2505809"/>
              <a:gd name="connsiteY3-4428" fmla="*/ 6109 h 2525736"/>
              <a:gd name="connsiteX4-4429" fmla="*/ 2496871 w 2505809"/>
              <a:gd name="connsiteY4-4430" fmla="*/ 1017031 h 2525736"/>
              <a:gd name="connsiteX5-4431" fmla="*/ 2504535 w 2505809"/>
              <a:gd name="connsiteY5-4432" fmla="*/ 1045181 h 2525736"/>
              <a:gd name="connsiteX6-4433" fmla="*/ 2480635 w 2505809"/>
              <a:gd name="connsiteY6-4434" fmla="*/ 1061981 h 2525736"/>
              <a:gd name="connsiteX7-4435" fmla="*/ 1930192 w 2505809"/>
              <a:gd name="connsiteY7-4436" fmla="*/ 1061981 h 2525736"/>
              <a:gd name="connsiteX8-4437" fmla="*/ 1904792 w 2505809"/>
              <a:gd name="connsiteY8-4438" fmla="*/ 1087380 h 2525736"/>
              <a:gd name="connsiteX9-4439" fmla="*/ 1904792 w 2505809"/>
              <a:gd name="connsiteY9-4440" fmla="*/ 2500383 h 2525736"/>
              <a:gd name="connsiteX10-4441" fmla="*/ 1879392 w 2505809"/>
              <a:gd name="connsiteY10-4442" fmla="*/ 2525734 h 2525736"/>
              <a:gd name="connsiteX11-4443" fmla="*/ 624632 w 2505809"/>
              <a:gd name="connsiteY11-4444" fmla="*/ 2525736 h 2525736"/>
              <a:gd name="connsiteX12-4445" fmla="*/ 611932 w 2505809"/>
              <a:gd name="connsiteY12-4446" fmla="*/ 2513036 h 2525736"/>
              <a:gd name="connsiteX13-4447" fmla="*/ 611932 w 2505809"/>
              <a:gd name="connsiteY13-4448" fmla="*/ 1074633 h 2525736"/>
              <a:gd name="connsiteX14-4449" fmla="*/ 599232 w 2505809"/>
              <a:gd name="connsiteY14-4450" fmla="*/ 1061983 h 2525736"/>
              <a:gd name="connsiteX15-4451" fmla="*/ 795 w 2505809"/>
              <a:gd name="connsiteY15-4452" fmla="*/ 1061983 h 2525736"/>
              <a:gd name="connsiteX16-4453" fmla="*/ 12185 w 2505809"/>
              <a:gd name="connsiteY16-4454" fmla="*/ 1045174 h 2525736"/>
              <a:gd name="connsiteX0-4455" fmla="*/ 12185 w 2505809"/>
              <a:gd name="connsiteY0-4456" fmla="*/ 1045174 h 2525736"/>
              <a:gd name="connsiteX1-4457" fmla="*/ 19895 w 2505809"/>
              <a:gd name="connsiteY1-4458" fmla="*/ 1016996 h 2525736"/>
              <a:gd name="connsiteX2-4459" fmla="*/ 1242215 w 2505809"/>
              <a:gd name="connsiteY2-4460" fmla="*/ 6073 h 2525736"/>
              <a:gd name="connsiteX3-4461" fmla="*/ 1274549 w 2505809"/>
              <a:gd name="connsiteY3-4462" fmla="*/ 6109 h 2525736"/>
              <a:gd name="connsiteX4-4463" fmla="*/ 2496871 w 2505809"/>
              <a:gd name="connsiteY4-4464" fmla="*/ 1017031 h 2525736"/>
              <a:gd name="connsiteX5-4465" fmla="*/ 2504535 w 2505809"/>
              <a:gd name="connsiteY5-4466" fmla="*/ 1045181 h 2525736"/>
              <a:gd name="connsiteX6-4467" fmla="*/ 2480635 w 2505809"/>
              <a:gd name="connsiteY6-4468" fmla="*/ 1061981 h 2525736"/>
              <a:gd name="connsiteX7-4469" fmla="*/ 1930192 w 2505809"/>
              <a:gd name="connsiteY7-4470" fmla="*/ 1061981 h 2525736"/>
              <a:gd name="connsiteX8-4471" fmla="*/ 1904792 w 2505809"/>
              <a:gd name="connsiteY8-4472" fmla="*/ 1087380 h 2525736"/>
              <a:gd name="connsiteX9-4473" fmla="*/ 1904792 w 2505809"/>
              <a:gd name="connsiteY9-4474" fmla="*/ 2500383 h 2525736"/>
              <a:gd name="connsiteX10-4475" fmla="*/ 1879392 w 2505809"/>
              <a:gd name="connsiteY10-4476" fmla="*/ 2525734 h 2525736"/>
              <a:gd name="connsiteX11-4477" fmla="*/ 624632 w 2505809"/>
              <a:gd name="connsiteY11-4478" fmla="*/ 2525736 h 2525736"/>
              <a:gd name="connsiteX12-4479" fmla="*/ 611932 w 2505809"/>
              <a:gd name="connsiteY12-4480" fmla="*/ 2513036 h 2525736"/>
              <a:gd name="connsiteX13-4481" fmla="*/ 611932 w 2505809"/>
              <a:gd name="connsiteY13-4482" fmla="*/ 1074633 h 2525736"/>
              <a:gd name="connsiteX14-4483" fmla="*/ 599232 w 2505809"/>
              <a:gd name="connsiteY14-4484" fmla="*/ 1061983 h 2525736"/>
              <a:gd name="connsiteX15-4485" fmla="*/ 795 w 2505809"/>
              <a:gd name="connsiteY15-4486" fmla="*/ 1061983 h 2525736"/>
              <a:gd name="connsiteX16-4487" fmla="*/ 12185 w 2505809"/>
              <a:gd name="connsiteY16-4488" fmla="*/ 1045174 h 2525736"/>
              <a:gd name="connsiteX0-4489" fmla="*/ 12185 w 2505809"/>
              <a:gd name="connsiteY0-4490" fmla="*/ 1045174 h 2525734"/>
              <a:gd name="connsiteX1-4491" fmla="*/ 19895 w 2505809"/>
              <a:gd name="connsiteY1-4492" fmla="*/ 1016996 h 2525734"/>
              <a:gd name="connsiteX2-4493" fmla="*/ 1242215 w 2505809"/>
              <a:gd name="connsiteY2-4494" fmla="*/ 6073 h 2525734"/>
              <a:gd name="connsiteX3-4495" fmla="*/ 1274549 w 2505809"/>
              <a:gd name="connsiteY3-4496" fmla="*/ 6109 h 2525734"/>
              <a:gd name="connsiteX4-4497" fmla="*/ 2496871 w 2505809"/>
              <a:gd name="connsiteY4-4498" fmla="*/ 1017031 h 2525734"/>
              <a:gd name="connsiteX5-4499" fmla="*/ 2504535 w 2505809"/>
              <a:gd name="connsiteY5-4500" fmla="*/ 1045181 h 2525734"/>
              <a:gd name="connsiteX6-4501" fmla="*/ 2480635 w 2505809"/>
              <a:gd name="connsiteY6-4502" fmla="*/ 1061981 h 2525734"/>
              <a:gd name="connsiteX7-4503" fmla="*/ 1930192 w 2505809"/>
              <a:gd name="connsiteY7-4504" fmla="*/ 1061981 h 2525734"/>
              <a:gd name="connsiteX8-4505" fmla="*/ 1904792 w 2505809"/>
              <a:gd name="connsiteY8-4506" fmla="*/ 1087380 h 2525734"/>
              <a:gd name="connsiteX9-4507" fmla="*/ 1904792 w 2505809"/>
              <a:gd name="connsiteY9-4508" fmla="*/ 2500383 h 2525734"/>
              <a:gd name="connsiteX10-4509" fmla="*/ 1879392 w 2505809"/>
              <a:gd name="connsiteY10-4510" fmla="*/ 2525734 h 2525734"/>
              <a:gd name="connsiteX11-4511" fmla="*/ 637332 w 2505809"/>
              <a:gd name="connsiteY11-4512" fmla="*/ 2525734 h 2525734"/>
              <a:gd name="connsiteX12-4513" fmla="*/ 611932 w 2505809"/>
              <a:gd name="connsiteY12-4514" fmla="*/ 2513036 h 2525734"/>
              <a:gd name="connsiteX13-4515" fmla="*/ 611932 w 2505809"/>
              <a:gd name="connsiteY13-4516" fmla="*/ 1074633 h 2525734"/>
              <a:gd name="connsiteX14-4517" fmla="*/ 599232 w 2505809"/>
              <a:gd name="connsiteY14-4518" fmla="*/ 1061983 h 2525734"/>
              <a:gd name="connsiteX15-4519" fmla="*/ 795 w 2505809"/>
              <a:gd name="connsiteY15-4520" fmla="*/ 1061983 h 2525734"/>
              <a:gd name="connsiteX16-4521" fmla="*/ 12185 w 2505809"/>
              <a:gd name="connsiteY16-4522" fmla="*/ 1045174 h 2525734"/>
              <a:gd name="connsiteX0-4523" fmla="*/ 12185 w 2505809"/>
              <a:gd name="connsiteY0-4524" fmla="*/ 1045174 h 2525734"/>
              <a:gd name="connsiteX1-4525" fmla="*/ 19895 w 2505809"/>
              <a:gd name="connsiteY1-4526" fmla="*/ 1016996 h 2525734"/>
              <a:gd name="connsiteX2-4527" fmla="*/ 1242215 w 2505809"/>
              <a:gd name="connsiteY2-4528" fmla="*/ 6073 h 2525734"/>
              <a:gd name="connsiteX3-4529" fmla="*/ 1274549 w 2505809"/>
              <a:gd name="connsiteY3-4530" fmla="*/ 6109 h 2525734"/>
              <a:gd name="connsiteX4-4531" fmla="*/ 2496871 w 2505809"/>
              <a:gd name="connsiteY4-4532" fmla="*/ 1017031 h 2525734"/>
              <a:gd name="connsiteX5-4533" fmla="*/ 2504535 w 2505809"/>
              <a:gd name="connsiteY5-4534" fmla="*/ 1045181 h 2525734"/>
              <a:gd name="connsiteX6-4535" fmla="*/ 2480635 w 2505809"/>
              <a:gd name="connsiteY6-4536" fmla="*/ 1061981 h 2525734"/>
              <a:gd name="connsiteX7-4537" fmla="*/ 1930192 w 2505809"/>
              <a:gd name="connsiteY7-4538" fmla="*/ 1061981 h 2525734"/>
              <a:gd name="connsiteX8-4539" fmla="*/ 1904792 w 2505809"/>
              <a:gd name="connsiteY8-4540" fmla="*/ 1087380 h 2525734"/>
              <a:gd name="connsiteX9-4541" fmla="*/ 1904792 w 2505809"/>
              <a:gd name="connsiteY9-4542" fmla="*/ 2500383 h 2525734"/>
              <a:gd name="connsiteX10-4543" fmla="*/ 1879392 w 2505809"/>
              <a:gd name="connsiteY10-4544" fmla="*/ 2525734 h 2525734"/>
              <a:gd name="connsiteX11-4545" fmla="*/ 637332 w 2505809"/>
              <a:gd name="connsiteY11-4546" fmla="*/ 2525734 h 2525734"/>
              <a:gd name="connsiteX12-4547" fmla="*/ 611932 w 2505809"/>
              <a:gd name="connsiteY12-4548" fmla="*/ 2513036 h 2525734"/>
              <a:gd name="connsiteX13-4549" fmla="*/ 611932 w 2505809"/>
              <a:gd name="connsiteY13-4550" fmla="*/ 1074633 h 2525734"/>
              <a:gd name="connsiteX14-4551" fmla="*/ 599232 w 2505809"/>
              <a:gd name="connsiteY14-4552" fmla="*/ 1061983 h 2525734"/>
              <a:gd name="connsiteX15-4553" fmla="*/ 795 w 2505809"/>
              <a:gd name="connsiteY15-4554" fmla="*/ 1061983 h 2525734"/>
              <a:gd name="connsiteX16-4555" fmla="*/ 12185 w 2505809"/>
              <a:gd name="connsiteY16-4556" fmla="*/ 1045174 h 2525734"/>
              <a:gd name="connsiteX0-4557" fmla="*/ 12185 w 2505809"/>
              <a:gd name="connsiteY0-4558" fmla="*/ 1045174 h 2525734"/>
              <a:gd name="connsiteX1-4559" fmla="*/ 19895 w 2505809"/>
              <a:gd name="connsiteY1-4560" fmla="*/ 1016996 h 2525734"/>
              <a:gd name="connsiteX2-4561" fmla="*/ 1242215 w 2505809"/>
              <a:gd name="connsiteY2-4562" fmla="*/ 6073 h 2525734"/>
              <a:gd name="connsiteX3-4563" fmla="*/ 1274549 w 2505809"/>
              <a:gd name="connsiteY3-4564" fmla="*/ 6109 h 2525734"/>
              <a:gd name="connsiteX4-4565" fmla="*/ 2496871 w 2505809"/>
              <a:gd name="connsiteY4-4566" fmla="*/ 1017031 h 2525734"/>
              <a:gd name="connsiteX5-4567" fmla="*/ 2504535 w 2505809"/>
              <a:gd name="connsiteY5-4568" fmla="*/ 1045181 h 2525734"/>
              <a:gd name="connsiteX6-4569" fmla="*/ 2480635 w 2505809"/>
              <a:gd name="connsiteY6-4570" fmla="*/ 1061981 h 2525734"/>
              <a:gd name="connsiteX7-4571" fmla="*/ 1930192 w 2505809"/>
              <a:gd name="connsiteY7-4572" fmla="*/ 1061981 h 2525734"/>
              <a:gd name="connsiteX8-4573" fmla="*/ 1904792 w 2505809"/>
              <a:gd name="connsiteY8-4574" fmla="*/ 1087380 h 2525734"/>
              <a:gd name="connsiteX9-4575" fmla="*/ 1904792 w 2505809"/>
              <a:gd name="connsiteY9-4576" fmla="*/ 2500383 h 2525734"/>
              <a:gd name="connsiteX10-4577" fmla="*/ 1879392 w 2505809"/>
              <a:gd name="connsiteY10-4578" fmla="*/ 2525734 h 2525734"/>
              <a:gd name="connsiteX11-4579" fmla="*/ 637332 w 2505809"/>
              <a:gd name="connsiteY11-4580" fmla="*/ 2525734 h 2525734"/>
              <a:gd name="connsiteX12-4581" fmla="*/ 611932 w 2505809"/>
              <a:gd name="connsiteY12-4582" fmla="*/ 2513036 h 2525734"/>
              <a:gd name="connsiteX13-4583" fmla="*/ 611932 w 2505809"/>
              <a:gd name="connsiteY13-4584" fmla="*/ 1074633 h 2525734"/>
              <a:gd name="connsiteX14-4585" fmla="*/ 599232 w 2505809"/>
              <a:gd name="connsiteY14-4586" fmla="*/ 1061983 h 2525734"/>
              <a:gd name="connsiteX15-4587" fmla="*/ 795 w 2505809"/>
              <a:gd name="connsiteY15-4588" fmla="*/ 1061983 h 2525734"/>
              <a:gd name="connsiteX16-4589" fmla="*/ 12185 w 2505809"/>
              <a:gd name="connsiteY16-4590" fmla="*/ 1045174 h 2525734"/>
              <a:gd name="connsiteX0-4591" fmla="*/ 12185 w 2505809"/>
              <a:gd name="connsiteY0-4592" fmla="*/ 1045174 h 2525734"/>
              <a:gd name="connsiteX1-4593" fmla="*/ 19895 w 2505809"/>
              <a:gd name="connsiteY1-4594" fmla="*/ 1016996 h 2525734"/>
              <a:gd name="connsiteX2-4595" fmla="*/ 1242215 w 2505809"/>
              <a:gd name="connsiteY2-4596" fmla="*/ 6073 h 2525734"/>
              <a:gd name="connsiteX3-4597" fmla="*/ 1274549 w 2505809"/>
              <a:gd name="connsiteY3-4598" fmla="*/ 6109 h 2525734"/>
              <a:gd name="connsiteX4-4599" fmla="*/ 2496871 w 2505809"/>
              <a:gd name="connsiteY4-4600" fmla="*/ 1017031 h 2525734"/>
              <a:gd name="connsiteX5-4601" fmla="*/ 2504535 w 2505809"/>
              <a:gd name="connsiteY5-4602" fmla="*/ 1045181 h 2525734"/>
              <a:gd name="connsiteX6-4603" fmla="*/ 2480635 w 2505809"/>
              <a:gd name="connsiteY6-4604" fmla="*/ 1061981 h 2525734"/>
              <a:gd name="connsiteX7-4605" fmla="*/ 1930192 w 2505809"/>
              <a:gd name="connsiteY7-4606" fmla="*/ 1061981 h 2525734"/>
              <a:gd name="connsiteX8-4607" fmla="*/ 1904792 w 2505809"/>
              <a:gd name="connsiteY8-4608" fmla="*/ 1087380 h 2525734"/>
              <a:gd name="connsiteX9-4609" fmla="*/ 1904792 w 2505809"/>
              <a:gd name="connsiteY9-4610" fmla="*/ 2500383 h 2525734"/>
              <a:gd name="connsiteX10-4611" fmla="*/ 1879392 w 2505809"/>
              <a:gd name="connsiteY10-4612" fmla="*/ 2525734 h 2525734"/>
              <a:gd name="connsiteX11-4613" fmla="*/ 637332 w 2505809"/>
              <a:gd name="connsiteY11-4614" fmla="*/ 2525734 h 2525734"/>
              <a:gd name="connsiteX12-4615" fmla="*/ 611932 w 2505809"/>
              <a:gd name="connsiteY12-4616" fmla="*/ 2500334 h 2525734"/>
              <a:gd name="connsiteX13-4617" fmla="*/ 611932 w 2505809"/>
              <a:gd name="connsiteY13-4618" fmla="*/ 1074633 h 2525734"/>
              <a:gd name="connsiteX14-4619" fmla="*/ 599232 w 2505809"/>
              <a:gd name="connsiteY14-4620" fmla="*/ 1061983 h 2525734"/>
              <a:gd name="connsiteX15-4621" fmla="*/ 795 w 2505809"/>
              <a:gd name="connsiteY15-4622" fmla="*/ 1061983 h 2525734"/>
              <a:gd name="connsiteX16-4623" fmla="*/ 12185 w 2505809"/>
              <a:gd name="connsiteY16-4624" fmla="*/ 1045174 h 2525734"/>
              <a:gd name="connsiteX0-4625" fmla="*/ 12185 w 2505809"/>
              <a:gd name="connsiteY0-4626" fmla="*/ 1045174 h 2525734"/>
              <a:gd name="connsiteX1-4627" fmla="*/ 19895 w 2505809"/>
              <a:gd name="connsiteY1-4628" fmla="*/ 1016996 h 2525734"/>
              <a:gd name="connsiteX2-4629" fmla="*/ 1242215 w 2505809"/>
              <a:gd name="connsiteY2-4630" fmla="*/ 6073 h 2525734"/>
              <a:gd name="connsiteX3-4631" fmla="*/ 1274549 w 2505809"/>
              <a:gd name="connsiteY3-4632" fmla="*/ 6109 h 2525734"/>
              <a:gd name="connsiteX4-4633" fmla="*/ 2496871 w 2505809"/>
              <a:gd name="connsiteY4-4634" fmla="*/ 1017031 h 2525734"/>
              <a:gd name="connsiteX5-4635" fmla="*/ 2504535 w 2505809"/>
              <a:gd name="connsiteY5-4636" fmla="*/ 1045181 h 2525734"/>
              <a:gd name="connsiteX6-4637" fmla="*/ 2480635 w 2505809"/>
              <a:gd name="connsiteY6-4638" fmla="*/ 1061981 h 2525734"/>
              <a:gd name="connsiteX7-4639" fmla="*/ 1930192 w 2505809"/>
              <a:gd name="connsiteY7-4640" fmla="*/ 1061981 h 2525734"/>
              <a:gd name="connsiteX8-4641" fmla="*/ 1904792 w 2505809"/>
              <a:gd name="connsiteY8-4642" fmla="*/ 1087380 h 2525734"/>
              <a:gd name="connsiteX9-4643" fmla="*/ 1904792 w 2505809"/>
              <a:gd name="connsiteY9-4644" fmla="*/ 2500383 h 2525734"/>
              <a:gd name="connsiteX10-4645" fmla="*/ 1879392 w 2505809"/>
              <a:gd name="connsiteY10-4646" fmla="*/ 2525734 h 2525734"/>
              <a:gd name="connsiteX11-4647" fmla="*/ 637332 w 2505809"/>
              <a:gd name="connsiteY11-4648" fmla="*/ 2525734 h 2525734"/>
              <a:gd name="connsiteX12-4649" fmla="*/ 611932 w 2505809"/>
              <a:gd name="connsiteY12-4650" fmla="*/ 2500334 h 2525734"/>
              <a:gd name="connsiteX13-4651" fmla="*/ 611932 w 2505809"/>
              <a:gd name="connsiteY13-4652" fmla="*/ 1074633 h 2525734"/>
              <a:gd name="connsiteX14-4653" fmla="*/ 599232 w 2505809"/>
              <a:gd name="connsiteY14-4654" fmla="*/ 1061983 h 2525734"/>
              <a:gd name="connsiteX15-4655" fmla="*/ 795 w 2505809"/>
              <a:gd name="connsiteY15-4656" fmla="*/ 1061983 h 2525734"/>
              <a:gd name="connsiteX16-4657" fmla="*/ 12185 w 2505809"/>
              <a:gd name="connsiteY16-4658" fmla="*/ 1045174 h 2525734"/>
              <a:gd name="connsiteX0-4659" fmla="*/ 12185 w 2505809"/>
              <a:gd name="connsiteY0-4660" fmla="*/ 1045174 h 2525734"/>
              <a:gd name="connsiteX1-4661" fmla="*/ 19895 w 2505809"/>
              <a:gd name="connsiteY1-4662" fmla="*/ 1016996 h 2525734"/>
              <a:gd name="connsiteX2-4663" fmla="*/ 1242215 w 2505809"/>
              <a:gd name="connsiteY2-4664" fmla="*/ 6073 h 2525734"/>
              <a:gd name="connsiteX3-4665" fmla="*/ 1274549 w 2505809"/>
              <a:gd name="connsiteY3-4666" fmla="*/ 6109 h 2525734"/>
              <a:gd name="connsiteX4-4667" fmla="*/ 2496871 w 2505809"/>
              <a:gd name="connsiteY4-4668" fmla="*/ 1017031 h 2525734"/>
              <a:gd name="connsiteX5-4669" fmla="*/ 2504535 w 2505809"/>
              <a:gd name="connsiteY5-4670" fmla="*/ 1045181 h 2525734"/>
              <a:gd name="connsiteX6-4671" fmla="*/ 2480635 w 2505809"/>
              <a:gd name="connsiteY6-4672" fmla="*/ 1061981 h 2525734"/>
              <a:gd name="connsiteX7-4673" fmla="*/ 1930192 w 2505809"/>
              <a:gd name="connsiteY7-4674" fmla="*/ 1061981 h 2525734"/>
              <a:gd name="connsiteX8-4675" fmla="*/ 1904792 w 2505809"/>
              <a:gd name="connsiteY8-4676" fmla="*/ 1087380 h 2525734"/>
              <a:gd name="connsiteX9-4677" fmla="*/ 1904792 w 2505809"/>
              <a:gd name="connsiteY9-4678" fmla="*/ 2500383 h 2525734"/>
              <a:gd name="connsiteX10-4679" fmla="*/ 1879392 w 2505809"/>
              <a:gd name="connsiteY10-4680" fmla="*/ 2525734 h 2525734"/>
              <a:gd name="connsiteX11-4681" fmla="*/ 637332 w 2505809"/>
              <a:gd name="connsiteY11-4682" fmla="*/ 2525734 h 2525734"/>
              <a:gd name="connsiteX12-4683" fmla="*/ 611932 w 2505809"/>
              <a:gd name="connsiteY12-4684" fmla="*/ 2500334 h 2525734"/>
              <a:gd name="connsiteX13-4685" fmla="*/ 611932 w 2505809"/>
              <a:gd name="connsiteY13-4686" fmla="*/ 1074633 h 2525734"/>
              <a:gd name="connsiteX14-4687" fmla="*/ 599232 w 2505809"/>
              <a:gd name="connsiteY14-4688" fmla="*/ 1061983 h 2525734"/>
              <a:gd name="connsiteX15-4689" fmla="*/ 795 w 2505809"/>
              <a:gd name="connsiteY15-4690" fmla="*/ 1061983 h 2525734"/>
              <a:gd name="connsiteX16-4691" fmla="*/ 12185 w 2505809"/>
              <a:gd name="connsiteY16-4692" fmla="*/ 1045174 h 2525734"/>
              <a:gd name="connsiteX0-4693" fmla="*/ 12185 w 2505809"/>
              <a:gd name="connsiteY0-4694" fmla="*/ 1045174 h 2525734"/>
              <a:gd name="connsiteX1-4695" fmla="*/ 19895 w 2505809"/>
              <a:gd name="connsiteY1-4696" fmla="*/ 1016996 h 2525734"/>
              <a:gd name="connsiteX2-4697" fmla="*/ 1242215 w 2505809"/>
              <a:gd name="connsiteY2-4698" fmla="*/ 6073 h 2525734"/>
              <a:gd name="connsiteX3-4699" fmla="*/ 1274549 w 2505809"/>
              <a:gd name="connsiteY3-4700" fmla="*/ 6109 h 2525734"/>
              <a:gd name="connsiteX4-4701" fmla="*/ 2496871 w 2505809"/>
              <a:gd name="connsiteY4-4702" fmla="*/ 1017031 h 2525734"/>
              <a:gd name="connsiteX5-4703" fmla="*/ 2504535 w 2505809"/>
              <a:gd name="connsiteY5-4704" fmla="*/ 1045181 h 2525734"/>
              <a:gd name="connsiteX6-4705" fmla="*/ 2480635 w 2505809"/>
              <a:gd name="connsiteY6-4706" fmla="*/ 1061981 h 2525734"/>
              <a:gd name="connsiteX7-4707" fmla="*/ 1930192 w 2505809"/>
              <a:gd name="connsiteY7-4708" fmla="*/ 1061981 h 2525734"/>
              <a:gd name="connsiteX8-4709" fmla="*/ 1904792 w 2505809"/>
              <a:gd name="connsiteY8-4710" fmla="*/ 1087380 h 2525734"/>
              <a:gd name="connsiteX9-4711" fmla="*/ 1904792 w 2505809"/>
              <a:gd name="connsiteY9-4712" fmla="*/ 2500383 h 2525734"/>
              <a:gd name="connsiteX10-4713" fmla="*/ 1879392 w 2505809"/>
              <a:gd name="connsiteY10-4714" fmla="*/ 2525734 h 2525734"/>
              <a:gd name="connsiteX11-4715" fmla="*/ 637332 w 2505809"/>
              <a:gd name="connsiteY11-4716" fmla="*/ 2525734 h 2525734"/>
              <a:gd name="connsiteX12-4717" fmla="*/ 611932 w 2505809"/>
              <a:gd name="connsiteY12-4718" fmla="*/ 2500334 h 2525734"/>
              <a:gd name="connsiteX13-4719" fmla="*/ 611932 w 2505809"/>
              <a:gd name="connsiteY13-4720" fmla="*/ 1087331 h 2525734"/>
              <a:gd name="connsiteX14-4721" fmla="*/ 599232 w 2505809"/>
              <a:gd name="connsiteY14-4722" fmla="*/ 1061983 h 2525734"/>
              <a:gd name="connsiteX15-4723" fmla="*/ 795 w 2505809"/>
              <a:gd name="connsiteY15-4724" fmla="*/ 1061983 h 2525734"/>
              <a:gd name="connsiteX16-4725" fmla="*/ 12185 w 2505809"/>
              <a:gd name="connsiteY16-4726" fmla="*/ 1045174 h 2525734"/>
              <a:gd name="connsiteX0-4727" fmla="*/ 12185 w 2505809"/>
              <a:gd name="connsiteY0-4728" fmla="*/ 1045174 h 2525734"/>
              <a:gd name="connsiteX1-4729" fmla="*/ 19895 w 2505809"/>
              <a:gd name="connsiteY1-4730" fmla="*/ 1016996 h 2525734"/>
              <a:gd name="connsiteX2-4731" fmla="*/ 1242215 w 2505809"/>
              <a:gd name="connsiteY2-4732" fmla="*/ 6073 h 2525734"/>
              <a:gd name="connsiteX3-4733" fmla="*/ 1274549 w 2505809"/>
              <a:gd name="connsiteY3-4734" fmla="*/ 6109 h 2525734"/>
              <a:gd name="connsiteX4-4735" fmla="*/ 2496871 w 2505809"/>
              <a:gd name="connsiteY4-4736" fmla="*/ 1017031 h 2525734"/>
              <a:gd name="connsiteX5-4737" fmla="*/ 2504535 w 2505809"/>
              <a:gd name="connsiteY5-4738" fmla="*/ 1045181 h 2525734"/>
              <a:gd name="connsiteX6-4739" fmla="*/ 2480635 w 2505809"/>
              <a:gd name="connsiteY6-4740" fmla="*/ 1061981 h 2525734"/>
              <a:gd name="connsiteX7-4741" fmla="*/ 1930192 w 2505809"/>
              <a:gd name="connsiteY7-4742" fmla="*/ 1061981 h 2525734"/>
              <a:gd name="connsiteX8-4743" fmla="*/ 1904792 w 2505809"/>
              <a:gd name="connsiteY8-4744" fmla="*/ 1087380 h 2525734"/>
              <a:gd name="connsiteX9-4745" fmla="*/ 1904792 w 2505809"/>
              <a:gd name="connsiteY9-4746" fmla="*/ 2500383 h 2525734"/>
              <a:gd name="connsiteX10-4747" fmla="*/ 1879392 w 2505809"/>
              <a:gd name="connsiteY10-4748" fmla="*/ 2525734 h 2525734"/>
              <a:gd name="connsiteX11-4749" fmla="*/ 637332 w 2505809"/>
              <a:gd name="connsiteY11-4750" fmla="*/ 2525734 h 2525734"/>
              <a:gd name="connsiteX12-4751" fmla="*/ 611932 w 2505809"/>
              <a:gd name="connsiteY12-4752" fmla="*/ 2500334 h 2525734"/>
              <a:gd name="connsiteX13-4753" fmla="*/ 611932 w 2505809"/>
              <a:gd name="connsiteY13-4754" fmla="*/ 1087331 h 2525734"/>
              <a:gd name="connsiteX14-4755" fmla="*/ 599232 w 2505809"/>
              <a:gd name="connsiteY14-4756" fmla="*/ 1061983 h 2525734"/>
              <a:gd name="connsiteX15-4757" fmla="*/ 795 w 2505809"/>
              <a:gd name="connsiteY15-4758" fmla="*/ 1061983 h 2525734"/>
              <a:gd name="connsiteX16-4759" fmla="*/ 12185 w 2505809"/>
              <a:gd name="connsiteY16-4760" fmla="*/ 1045174 h 2525734"/>
              <a:gd name="connsiteX0-4761" fmla="*/ 12185 w 2505809"/>
              <a:gd name="connsiteY0-4762" fmla="*/ 1045174 h 2525734"/>
              <a:gd name="connsiteX1-4763" fmla="*/ 19895 w 2505809"/>
              <a:gd name="connsiteY1-4764" fmla="*/ 1016996 h 2525734"/>
              <a:gd name="connsiteX2-4765" fmla="*/ 1242215 w 2505809"/>
              <a:gd name="connsiteY2-4766" fmla="*/ 6073 h 2525734"/>
              <a:gd name="connsiteX3-4767" fmla="*/ 1274549 w 2505809"/>
              <a:gd name="connsiteY3-4768" fmla="*/ 6109 h 2525734"/>
              <a:gd name="connsiteX4-4769" fmla="*/ 2496871 w 2505809"/>
              <a:gd name="connsiteY4-4770" fmla="*/ 1017031 h 2525734"/>
              <a:gd name="connsiteX5-4771" fmla="*/ 2504535 w 2505809"/>
              <a:gd name="connsiteY5-4772" fmla="*/ 1045181 h 2525734"/>
              <a:gd name="connsiteX6-4773" fmla="*/ 2480635 w 2505809"/>
              <a:gd name="connsiteY6-4774" fmla="*/ 1061981 h 2525734"/>
              <a:gd name="connsiteX7-4775" fmla="*/ 1930192 w 2505809"/>
              <a:gd name="connsiteY7-4776" fmla="*/ 1061981 h 2525734"/>
              <a:gd name="connsiteX8-4777" fmla="*/ 1904792 w 2505809"/>
              <a:gd name="connsiteY8-4778" fmla="*/ 1087380 h 2525734"/>
              <a:gd name="connsiteX9-4779" fmla="*/ 1904792 w 2505809"/>
              <a:gd name="connsiteY9-4780" fmla="*/ 2500383 h 2525734"/>
              <a:gd name="connsiteX10-4781" fmla="*/ 1879392 w 2505809"/>
              <a:gd name="connsiteY10-4782" fmla="*/ 2525734 h 2525734"/>
              <a:gd name="connsiteX11-4783" fmla="*/ 637332 w 2505809"/>
              <a:gd name="connsiteY11-4784" fmla="*/ 2525734 h 2525734"/>
              <a:gd name="connsiteX12-4785" fmla="*/ 611932 w 2505809"/>
              <a:gd name="connsiteY12-4786" fmla="*/ 2500334 h 2525734"/>
              <a:gd name="connsiteX13-4787" fmla="*/ 611932 w 2505809"/>
              <a:gd name="connsiteY13-4788" fmla="*/ 1087331 h 2525734"/>
              <a:gd name="connsiteX14-4789" fmla="*/ 599232 w 2505809"/>
              <a:gd name="connsiteY14-4790" fmla="*/ 1061983 h 2525734"/>
              <a:gd name="connsiteX15-4791" fmla="*/ 795 w 2505809"/>
              <a:gd name="connsiteY15-4792" fmla="*/ 1061983 h 2525734"/>
              <a:gd name="connsiteX16-4793" fmla="*/ 12185 w 2505809"/>
              <a:gd name="connsiteY16-4794" fmla="*/ 1045174 h 2525734"/>
              <a:gd name="connsiteX0-4795" fmla="*/ 12185 w 2505809"/>
              <a:gd name="connsiteY0-4796" fmla="*/ 1045174 h 2525734"/>
              <a:gd name="connsiteX1-4797" fmla="*/ 19895 w 2505809"/>
              <a:gd name="connsiteY1-4798" fmla="*/ 1016996 h 2525734"/>
              <a:gd name="connsiteX2-4799" fmla="*/ 1242215 w 2505809"/>
              <a:gd name="connsiteY2-4800" fmla="*/ 6073 h 2525734"/>
              <a:gd name="connsiteX3-4801" fmla="*/ 1274549 w 2505809"/>
              <a:gd name="connsiteY3-4802" fmla="*/ 6109 h 2525734"/>
              <a:gd name="connsiteX4-4803" fmla="*/ 2496871 w 2505809"/>
              <a:gd name="connsiteY4-4804" fmla="*/ 1017031 h 2525734"/>
              <a:gd name="connsiteX5-4805" fmla="*/ 2504535 w 2505809"/>
              <a:gd name="connsiteY5-4806" fmla="*/ 1045181 h 2525734"/>
              <a:gd name="connsiteX6-4807" fmla="*/ 2480635 w 2505809"/>
              <a:gd name="connsiteY6-4808" fmla="*/ 1061981 h 2525734"/>
              <a:gd name="connsiteX7-4809" fmla="*/ 1930192 w 2505809"/>
              <a:gd name="connsiteY7-4810" fmla="*/ 1061981 h 2525734"/>
              <a:gd name="connsiteX8-4811" fmla="*/ 1904792 w 2505809"/>
              <a:gd name="connsiteY8-4812" fmla="*/ 1087380 h 2525734"/>
              <a:gd name="connsiteX9-4813" fmla="*/ 1904792 w 2505809"/>
              <a:gd name="connsiteY9-4814" fmla="*/ 2500383 h 2525734"/>
              <a:gd name="connsiteX10-4815" fmla="*/ 1879392 w 2505809"/>
              <a:gd name="connsiteY10-4816" fmla="*/ 2525734 h 2525734"/>
              <a:gd name="connsiteX11-4817" fmla="*/ 637332 w 2505809"/>
              <a:gd name="connsiteY11-4818" fmla="*/ 2525734 h 2525734"/>
              <a:gd name="connsiteX12-4819" fmla="*/ 611932 w 2505809"/>
              <a:gd name="connsiteY12-4820" fmla="*/ 2500334 h 2525734"/>
              <a:gd name="connsiteX13-4821" fmla="*/ 611932 w 2505809"/>
              <a:gd name="connsiteY13-4822" fmla="*/ 1087331 h 2525734"/>
              <a:gd name="connsiteX14-4823" fmla="*/ 586533 w 2505809"/>
              <a:gd name="connsiteY14-4824" fmla="*/ 1061981 h 2525734"/>
              <a:gd name="connsiteX15-4825" fmla="*/ 795 w 2505809"/>
              <a:gd name="connsiteY15-4826" fmla="*/ 1061983 h 2525734"/>
              <a:gd name="connsiteX16-4827" fmla="*/ 12185 w 2505809"/>
              <a:gd name="connsiteY16-4828" fmla="*/ 1045174 h 2525734"/>
              <a:gd name="connsiteX0-4829" fmla="*/ 12185 w 2505809"/>
              <a:gd name="connsiteY0-4830" fmla="*/ 1045174 h 2525734"/>
              <a:gd name="connsiteX1-4831" fmla="*/ 19895 w 2505809"/>
              <a:gd name="connsiteY1-4832" fmla="*/ 1016996 h 2525734"/>
              <a:gd name="connsiteX2-4833" fmla="*/ 1242215 w 2505809"/>
              <a:gd name="connsiteY2-4834" fmla="*/ 6073 h 2525734"/>
              <a:gd name="connsiteX3-4835" fmla="*/ 1274549 w 2505809"/>
              <a:gd name="connsiteY3-4836" fmla="*/ 6109 h 2525734"/>
              <a:gd name="connsiteX4-4837" fmla="*/ 2496871 w 2505809"/>
              <a:gd name="connsiteY4-4838" fmla="*/ 1017031 h 2525734"/>
              <a:gd name="connsiteX5-4839" fmla="*/ 2504535 w 2505809"/>
              <a:gd name="connsiteY5-4840" fmla="*/ 1045181 h 2525734"/>
              <a:gd name="connsiteX6-4841" fmla="*/ 2480635 w 2505809"/>
              <a:gd name="connsiteY6-4842" fmla="*/ 1061981 h 2525734"/>
              <a:gd name="connsiteX7-4843" fmla="*/ 1930192 w 2505809"/>
              <a:gd name="connsiteY7-4844" fmla="*/ 1061981 h 2525734"/>
              <a:gd name="connsiteX8-4845" fmla="*/ 1904792 w 2505809"/>
              <a:gd name="connsiteY8-4846" fmla="*/ 1087380 h 2525734"/>
              <a:gd name="connsiteX9-4847" fmla="*/ 1904792 w 2505809"/>
              <a:gd name="connsiteY9-4848" fmla="*/ 2500383 h 2525734"/>
              <a:gd name="connsiteX10-4849" fmla="*/ 1879392 w 2505809"/>
              <a:gd name="connsiteY10-4850" fmla="*/ 2525734 h 2525734"/>
              <a:gd name="connsiteX11-4851" fmla="*/ 637332 w 2505809"/>
              <a:gd name="connsiteY11-4852" fmla="*/ 2525734 h 2525734"/>
              <a:gd name="connsiteX12-4853" fmla="*/ 611932 w 2505809"/>
              <a:gd name="connsiteY12-4854" fmla="*/ 2500334 h 2525734"/>
              <a:gd name="connsiteX13-4855" fmla="*/ 611932 w 2505809"/>
              <a:gd name="connsiteY13-4856" fmla="*/ 1087331 h 2525734"/>
              <a:gd name="connsiteX14-4857" fmla="*/ 586533 w 2505809"/>
              <a:gd name="connsiteY14-4858" fmla="*/ 1061981 h 2525734"/>
              <a:gd name="connsiteX15-4859" fmla="*/ 795 w 2505809"/>
              <a:gd name="connsiteY15-4860" fmla="*/ 1061983 h 2525734"/>
              <a:gd name="connsiteX16-4861" fmla="*/ 12185 w 2505809"/>
              <a:gd name="connsiteY16-4862" fmla="*/ 1045174 h 2525734"/>
              <a:gd name="connsiteX0-4863" fmla="*/ 12185 w 2505809"/>
              <a:gd name="connsiteY0-4864" fmla="*/ 1045174 h 2525734"/>
              <a:gd name="connsiteX1-4865" fmla="*/ 19895 w 2505809"/>
              <a:gd name="connsiteY1-4866" fmla="*/ 1016996 h 2525734"/>
              <a:gd name="connsiteX2-4867" fmla="*/ 1242215 w 2505809"/>
              <a:gd name="connsiteY2-4868" fmla="*/ 6073 h 2525734"/>
              <a:gd name="connsiteX3-4869" fmla="*/ 1274549 w 2505809"/>
              <a:gd name="connsiteY3-4870" fmla="*/ 6109 h 2525734"/>
              <a:gd name="connsiteX4-4871" fmla="*/ 2496871 w 2505809"/>
              <a:gd name="connsiteY4-4872" fmla="*/ 1017031 h 2525734"/>
              <a:gd name="connsiteX5-4873" fmla="*/ 2504535 w 2505809"/>
              <a:gd name="connsiteY5-4874" fmla="*/ 1045181 h 2525734"/>
              <a:gd name="connsiteX6-4875" fmla="*/ 2480635 w 2505809"/>
              <a:gd name="connsiteY6-4876" fmla="*/ 1061981 h 2525734"/>
              <a:gd name="connsiteX7-4877" fmla="*/ 1930192 w 2505809"/>
              <a:gd name="connsiteY7-4878" fmla="*/ 1061981 h 2525734"/>
              <a:gd name="connsiteX8-4879" fmla="*/ 1904792 w 2505809"/>
              <a:gd name="connsiteY8-4880" fmla="*/ 1087380 h 2525734"/>
              <a:gd name="connsiteX9-4881" fmla="*/ 1904792 w 2505809"/>
              <a:gd name="connsiteY9-4882" fmla="*/ 2500383 h 2525734"/>
              <a:gd name="connsiteX10-4883" fmla="*/ 1879392 w 2505809"/>
              <a:gd name="connsiteY10-4884" fmla="*/ 2525734 h 2525734"/>
              <a:gd name="connsiteX11-4885" fmla="*/ 637332 w 2505809"/>
              <a:gd name="connsiteY11-4886" fmla="*/ 2525734 h 2525734"/>
              <a:gd name="connsiteX12-4887" fmla="*/ 611932 w 2505809"/>
              <a:gd name="connsiteY12-4888" fmla="*/ 2500334 h 2525734"/>
              <a:gd name="connsiteX13-4889" fmla="*/ 611932 w 2505809"/>
              <a:gd name="connsiteY13-4890" fmla="*/ 1087331 h 2525734"/>
              <a:gd name="connsiteX14-4891" fmla="*/ 586533 w 2505809"/>
              <a:gd name="connsiteY14-4892" fmla="*/ 1061981 h 2525734"/>
              <a:gd name="connsiteX15-4893" fmla="*/ 795 w 2505809"/>
              <a:gd name="connsiteY15-4894" fmla="*/ 1061983 h 2525734"/>
              <a:gd name="connsiteX16-4895" fmla="*/ 12185 w 2505809"/>
              <a:gd name="connsiteY16-4896" fmla="*/ 1045174 h 2525734"/>
              <a:gd name="connsiteX0-4897" fmla="*/ 1927 w 2495551"/>
              <a:gd name="connsiteY0-4898" fmla="*/ 1045174 h 2525734"/>
              <a:gd name="connsiteX1-4899" fmla="*/ 9637 w 2495551"/>
              <a:gd name="connsiteY1-4900" fmla="*/ 1016996 h 2525734"/>
              <a:gd name="connsiteX2-4901" fmla="*/ 1231957 w 2495551"/>
              <a:gd name="connsiteY2-4902" fmla="*/ 6073 h 2525734"/>
              <a:gd name="connsiteX3-4903" fmla="*/ 1264291 w 2495551"/>
              <a:gd name="connsiteY3-4904" fmla="*/ 6109 h 2525734"/>
              <a:gd name="connsiteX4-4905" fmla="*/ 2486613 w 2495551"/>
              <a:gd name="connsiteY4-4906" fmla="*/ 1017031 h 2525734"/>
              <a:gd name="connsiteX5-4907" fmla="*/ 2494277 w 2495551"/>
              <a:gd name="connsiteY5-4908" fmla="*/ 1045181 h 2525734"/>
              <a:gd name="connsiteX6-4909" fmla="*/ 2470377 w 2495551"/>
              <a:gd name="connsiteY6-4910" fmla="*/ 1061981 h 2525734"/>
              <a:gd name="connsiteX7-4911" fmla="*/ 1919934 w 2495551"/>
              <a:gd name="connsiteY7-4912" fmla="*/ 1061981 h 2525734"/>
              <a:gd name="connsiteX8-4913" fmla="*/ 1894534 w 2495551"/>
              <a:gd name="connsiteY8-4914" fmla="*/ 1087380 h 2525734"/>
              <a:gd name="connsiteX9-4915" fmla="*/ 1894534 w 2495551"/>
              <a:gd name="connsiteY9-4916" fmla="*/ 2500383 h 2525734"/>
              <a:gd name="connsiteX10-4917" fmla="*/ 1869134 w 2495551"/>
              <a:gd name="connsiteY10-4918" fmla="*/ 2525734 h 2525734"/>
              <a:gd name="connsiteX11-4919" fmla="*/ 627074 w 2495551"/>
              <a:gd name="connsiteY11-4920" fmla="*/ 2525734 h 2525734"/>
              <a:gd name="connsiteX12-4921" fmla="*/ 601674 w 2495551"/>
              <a:gd name="connsiteY12-4922" fmla="*/ 2500334 h 2525734"/>
              <a:gd name="connsiteX13-4923" fmla="*/ 601674 w 2495551"/>
              <a:gd name="connsiteY13-4924" fmla="*/ 1087331 h 2525734"/>
              <a:gd name="connsiteX14-4925" fmla="*/ 576275 w 2495551"/>
              <a:gd name="connsiteY14-4926" fmla="*/ 1061981 h 2525734"/>
              <a:gd name="connsiteX15-4927" fmla="*/ 25831 w 2495551"/>
              <a:gd name="connsiteY15-4928" fmla="*/ 1061981 h 2525734"/>
              <a:gd name="connsiteX16-4929" fmla="*/ 1927 w 2495551"/>
              <a:gd name="connsiteY16-4930" fmla="*/ 1045174 h 2525734"/>
              <a:gd name="connsiteX0-4931" fmla="*/ 1269 w 2494893"/>
              <a:gd name="connsiteY0-4932" fmla="*/ 1045174 h 2525734"/>
              <a:gd name="connsiteX1-4933" fmla="*/ 8979 w 2494893"/>
              <a:gd name="connsiteY1-4934" fmla="*/ 1016996 h 2525734"/>
              <a:gd name="connsiteX2-4935" fmla="*/ 1231299 w 2494893"/>
              <a:gd name="connsiteY2-4936" fmla="*/ 6073 h 2525734"/>
              <a:gd name="connsiteX3-4937" fmla="*/ 1263633 w 2494893"/>
              <a:gd name="connsiteY3-4938" fmla="*/ 6109 h 2525734"/>
              <a:gd name="connsiteX4-4939" fmla="*/ 2485955 w 2494893"/>
              <a:gd name="connsiteY4-4940" fmla="*/ 1017031 h 2525734"/>
              <a:gd name="connsiteX5-4941" fmla="*/ 2493619 w 2494893"/>
              <a:gd name="connsiteY5-4942" fmla="*/ 1045181 h 2525734"/>
              <a:gd name="connsiteX6-4943" fmla="*/ 2469719 w 2494893"/>
              <a:gd name="connsiteY6-4944" fmla="*/ 1061981 h 2525734"/>
              <a:gd name="connsiteX7-4945" fmla="*/ 1919276 w 2494893"/>
              <a:gd name="connsiteY7-4946" fmla="*/ 1061981 h 2525734"/>
              <a:gd name="connsiteX8-4947" fmla="*/ 1893876 w 2494893"/>
              <a:gd name="connsiteY8-4948" fmla="*/ 1087380 h 2525734"/>
              <a:gd name="connsiteX9-4949" fmla="*/ 1893876 w 2494893"/>
              <a:gd name="connsiteY9-4950" fmla="*/ 2500383 h 2525734"/>
              <a:gd name="connsiteX10-4951" fmla="*/ 1868476 w 2494893"/>
              <a:gd name="connsiteY10-4952" fmla="*/ 2525734 h 2525734"/>
              <a:gd name="connsiteX11-4953" fmla="*/ 626416 w 2494893"/>
              <a:gd name="connsiteY11-4954" fmla="*/ 2525734 h 2525734"/>
              <a:gd name="connsiteX12-4955" fmla="*/ 601016 w 2494893"/>
              <a:gd name="connsiteY12-4956" fmla="*/ 2500334 h 2525734"/>
              <a:gd name="connsiteX13-4957" fmla="*/ 601016 w 2494893"/>
              <a:gd name="connsiteY13-4958" fmla="*/ 1087331 h 2525734"/>
              <a:gd name="connsiteX14-4959" fmla="*/ 575617 w 2494893"/>
              <a:gd name="connsiteY14-4960" fmla="*/ 1061981 h 2525734"/>
              <a:gd name="connsiteX15-4961" fmla="*/ 25173 w 2494893"/>
              <a:gd name="connsiteY15-4962" fmla="*/ 1061981 h 2525734"/>
              <a:gd name="connsiteX16-4963" fmla="*/ 1269 w 2494893"/>
              <a:gd name="connsiteY16-4964" fmla="*/ 1045174 h 2525734"/>
              <a:gd name="connsiteX0-4965" fmla="*/ 1269 w 2494893"/>
              <a:gd name="connsiteY0-4966" fmla="*/ 1045174 h 2525734"/>
              <a:gd name="connsiteX1-4967" fmla="*/ 8979 w 2494893"/>
              <a:gd name="connsiteY1-4968" fmla="*/ 1016996 h 2525734"/>
              <a:gd name="connsiteX2-4969" fmla="*/ 1231299 w 2494893"/>
              <a:gd name="connsiteY2-4970" fmla="*/ 6073 h 2525734"/>
              <a:gd name="connsiteX3-4971" fmla="*/ 1263633 w 2494893"/>
              <a:gd name="connsiteY3-4972" fmla="*/ 6109 h 2525734"/>
              <a:gd name="connsiteX4-4973" fmla="*/ 2485955 w 2494893"/>
              <a:gd name="connsiteY4-4974" fmla="*/ 1017031 h 2525734"/>
              <a:gd name="connsiteX5-4975" fmla="*/ 2493619 w 2494893"/>
              <a:gd name="connsiteY5-4976" fmla="*/ 1045181 h 2525734"/>
              <a:gd name="connsiteX6-4977" fmla="*/ 2469719 w 2494893"/>
              <a:gd name="connsiteY6-4978" fmla="*/ 1061981 h 2525734"/>
              <a:gd name="connsiteX7-4979" fmla="*/ 1919276 w 2494893"/>
              <a:gd name="connsiteY7-4980" fmla="*/ 1061981 h 2525734"/>
              <a:gd name="connsiteX8-4981" fmla="*/ 1893876 w 2494893"/>
              <a:gd name="connsiteY8-4982" fmla="*/ 1087380 h 2525734"/>
              <a:gd name="connsiteX9-4983" fmla="*/ 1893876 w 2494893"/>
              <a:gd name="connsiteY9-4984" fmla="*/ 2500383 h 2525734"/>
              <a:gd name="connsiteX10-4985" fmla="*/ 1868476 w 2494893"/>
              <a:gd name="connsiteY10-4986" fmla="*/ 2525734 h 2525734"/>
              <a:gd name="connsiteX11-4987" fmla="*/ 626416 w 2494893"/>
              <a:gd name="connsiteY11-4988" fmla="*/ 2525734 h 2525734"/>
              <a:gd name="connsiteX12-4989" fmla="*/ 601016 w 2494893"/>
              <a:gd name="connsiteY12-4990" fmla="*/ 2500334 h 2525734"/>
              <a:gd name="connsiteX13-4991" fmla="*/ 601016 w 2494893"/>
              <a:gd name="connsiteY13-4992" fmla="*/ 1087331 h 2525734"/>
              <a:gd name="connsiteX14-4993" fmla="*/ 575617 w 2494893"/>
              <a:gd name="connsiteY14-4994" fmla="*/ 1061981 h 2525734"/>
              <a:gd name="connsiteX15-4995" fmla="*/ 25173 w 2494893"/>
              <a:gd name="connsiteY15-4996" fmla="*/ 1061981 h 2525734"/>
              <a:gd name="connsiteX16-4997" fmla="*/ 1269 w 2494893"/>
              <a:gd name="connsiteY16-4998" fmla="*/ 1045174 h 2525734"/>
              <a:gd name="connsiteX0-4999" fmla="*/ 1269 w 2494893"/>
              <a:gd name="connsiteY0-5000" fmla="*/ 1045174 h 2525734"/>
              <a:gd name="connsiteX1-5001" fmla="*/ 8979 w 2494893"/>
              <a:gd name="connsiteY1-5002" fmla="*/ 1016996 h 2525734"/>
              <a:gd name="connsiteX2-5003" fmla="*/ 1231299 w 2494893"/>
              <a:gd name="connsiteY2-5004" fmla="*/ 6073 h 2525734"/>
              <a:gd name="connsiteX3-5005" fmla="*/ 1263633 w 2494893"/>
              <a:gd name="connsiteY3-5006" fmla="*/ 6109 h 2525734"/>
              <a:gd name="connsiteX4-5007" fmla="*/ 2485955 w 2494893"/>
              <a:gd name="connsiteY4-5008" fmla="*/ 1017031 h 2525734"/>
              <a:gd name="connsiteX5-5009" fmla="*/ 2493619 w 2494893"/>
              <a:gd name="connsiteY5-5010" fmla="*/ 1045181 h 2525734"/>
              <a:gd name="connsiteX6-5011" fmla="*/ 2469719 w 2494893"/>
              <a:gd name="connsiteY6-5012" fmla="*/ 1061981 h 2525734"/>
              <a:gd name="connsiteX7-5013" fmla="*/ 1919276 w 2494893"/>
              <a:gd name="connsiteY7-5014" fmla="*/ 1061981 h 2525734"/>
              <a:gd name="connsiteX8-5015" fmla="*/ 1893876 w 2494893"/>
              <a:gd name="connsiteY8-5016" fmla="*/ 1087380 h 2525734"/>
              <a:gd name="connsiteX9-5017" fmla="*/ 1893876 w 2494893"/>
              <a:gd name="connsiteY9-5018" fmla="*/ 2500383 h 2525734"/>
              <a:gd name="connsiteX10-5019" fmla="*/ 1868476 w 2494893"/>
              <a:gd name="connsiteY10-5020" fmla="*/ 2525734 h 2525734"/>
              <a:gd name="connsiteX11-5021" fmla="*/ 626416 w 2494893"/>
              <a:gd name="connsiteY11-5022" fmla="*/ 2525734 h 2525734"/>
              <a:gd name="connsiteX12-5023" fmla="*/ 601016 w 2494893"/>
              <a:gd name="connsiteY12-5024" fmla="*/ 2500334 h 2525734"/>
              <a:gd name="connsiteX13-5025" fmla="*/ 601016 w 2494893"/>
              <a:gd name="connsiteY13-5026" fmla="*/ 1087331 h 2525734"/>
              <a:gd name="connsiteX14-5027" fmla="*/ 575617 w 2494893"/>
              <a:gd name="connsiteY14-5028" fmla="*/ 1061981 h 2525734"/>
              <a:gd name="connsiteX15-5029" fmla="*/ 25173 w 2494893"/>
              <a:gd name="connsiteY15-5030" fmla="*/ 1061981 h 2525734"/>
              <a:gd name="connsiteX16-5031" fmla="*/ 24612 w 2494893"/>
              <a:gd name="connsiteY16-5032" fmla="*/ 1036768 h 2525734"/>
              <a:gd name="connsiteX0-5033" fmla="*/ 21088 w 2491369"/>
              <a:gd name="connsiteY0-5034" fmla="*/ 1036768 h 2525734"/>
              <a:gd name="connsiteX1-5035" fmla="*/ 5455 w 2491369"/>
              <a:gd name="connsiteY1-5036" fmla="*/ 1016996 h 2525734"/>
              <a:gd name="connsiteX2-5037" fmla="*/ 1227775 w 2491369"/>
              <a:gd name="connsiteY2-5038" fmla="*/ 6073 h 2525734"/>
              <a:gd name="connsiteX3-5039" fmla="*/ 1260109 w 2491369"/>
              <a:gd name="connsiteY3-5040" fmla="*/ 6109 h 2525734"/>
              <a:gd name="connsiteX4-5041" fmla="*/ 2482431 w 2491369"/>
              <a:gd name="connsiteY4-5042" fmla="*/ 1017031 h 2525734"/>
              <a:gd name="connsiteX5-5043" fmla="*/ 2490095 w 2491369"/>
              <a:gd name="connsiteY5-5044" fmla="*/ 1045181 h 2525734"/>
              <a:gd name="connsiteX6-5045" fmla="*/ 2466195 w 2491369"/>
              <a:gd name="connsiteY6-5046" fmla="*/ 1061981 h 2525734"/>
              <a:gd name="connsiteX7-5047" fmla="*/ 1915752 w 2491369"/>
              <a:gd name="connsiteY7-5048" fmla="*/ 1061981 h 2525734"/>
              <a:gd name="connsiteX8-5049" fmla="*/ 1890352 w 2491369"/>
              <a:gd name="connsiteY8-5050" fmla="*/ 1087380 h 2525734"/>
              <a:gd name="connsiteX9-5051" fmla="*/ 1890352 w 2491369"/>
              <a:gd name="connsiteY9-5052" fmla="*/ 2500383 h 2525734"/>
              <a:gd name="connsiteX10-5053" fmla="*/ 1864952 w 2491369"/>
              <a:gd name="connsiteY10-5054" fmla="*/ 2525734 h 2525734"/>
              <a:gd name="connsiteX11-5055" fmla="*/ 622892 w 2491369"/>
              <a:gd name="connsiteY11-5056" fmla="*/ 2525734 h 2525734"/>
              <a:gd name="connsiteX12-5057" fmla="*/ 597492 w 2491369"/>
              <a:gd name="connsiteY12-5058" fmla="*/ 2500334 h 2525734"/>
              <a:gd name="connsiteX13-5059" fmla="*/ 597492 w 2491369"/>
              <a:gd name="connsiteY13-5060" fmla="*/ 1087331 h 2525734"/>
              <a:gd name="connsiteX14-5061" fmla="*/ 572093 w 2491369"/>
              <a:gd name="connsiteY14-5062" fmla="*/ 1061981 h 2525734"/>
              <a:gd name="connsiteX15-5063" fmla="*/ 21649 w 2491369"/>
              <a:gd name="connsiteY15-5064" fmla="*/ 1061981 h 2525734"/>
              <a:gd name="connsiteX16-5065" fmla="*/ 21088 w 2491369"/>
              <a:gd name="connsiteY16-5066" fmla="*/ 1036768 h 2525734"/>
              <a:gd name="connsiteX0-5067" fmla="*/ 17454 w 2487735"/>
              <a:gd name="connsiteY0-5068" fmla="*/ 1036768 h 2525734"/>
              <a:gd name="connsiteX1-5069" fmla="*/ 1821 w 2487735"/>
              <a:gd name="connsiteY1-5070" fmla="*/ 1016996 h 2525734"/>
              <a:gd name="connsiteX2-5071" fmla="*/ 1224141 w 2487735"/>
              <a:gd name="connsiteY2-5072" fmla="*/ 6073 h 2525734"/>
              <a:gd name="connsiteX3-5073" fmla="*/ 1256475 w 2487735"/>
              <a:gd name="connsiteY3-5074" fmla="*/ 6109 h 2525734"/>
              <a:gd name="connsiteX4-5075" fmla="*/ 2478797 w 2487735"/>
              <a:gd name="connsiteY4-5076" fmla="*/ 1017031 h 2525734"/>
              <a:gd name="connsiteX5-5077" fmla="*/ 2486461 w 2487735"/>
              <a:gd name="connsiteY5-5078" fmla="*/ 1045181 h 2525734"/>
              <a:gd name="connsiteX6-5079" fmla="*/ 2462561 w 2487735"/>
              <a:gd name="connsiteY6-5080" fmla="*/ 1061981 h 2525734"/>
              <a:gd name="connsiteX7-5081" fmla="*/ 1912118 w 2487735"/>
              <a:gd name="connsiteY7-5082" fmla="*/ 1061981 h 2525734"/>
              <a:gd name="connsiteX8-5083" fmla="*/ 1886718 w 2487735"/>
              <a:gd name="connsiteY8-5084" fmla="*/ 1087380 h 2525734"/>
              <a:gd name="connsiteX9-5085" fmla="*/ 1886718 w 2487735"/>
              <a:gd name="connsiteY9-5086" fmla="*/ 2500383 h 2525734"/>
              <a:gd name="connsiteX10-5087" fmla="*/ 1861318 w 2487735"/>
              <a:gd name="connsiteY10-5088" fmla="*/ 2525734 h 2525734"/>
              <a:gd name="connsiteX11-5089" fmla="*/ 619258 w 2487735"/>
              <a:gd name="connsiteY11-5090" fmla="*/ 2525734 h 2525734"/>
              <a:gd name="connsiteX12-5091" fmla="*/ 593858 w 2487735"/>
              <a:gd name="connsiteY12-5092" fmla="*/ 2500334 h 2525734"/>
              <a:gd name="connsiteX13-5093" fmla="*/ 593858 w 2487735"/>
              <a:gd name="connsiteY13-5094" fmla="*/ 1087331 h 2525734"/>
              <a:gd name="connsiteX14-5095" fmla="*/ 568459 w 2487735"/>
              <a:gd name="connsiteY14-5096" fmla="*/ 1061981 h 2525734"/>
              <a:gd name="connsiteX15-5097" fmla="*/ 18015 w 2487735"/>
              <a:gd name="connsiteY15-5098" fmla="*/ 1061981 h 2525734"/>
              <a:gd name="connsiteX16-5099" fmla="*/ 17454 w 2487735"/>
              <a:gd name="connsiteY16-5100" fmla="*/ 1036768 h 2525734"/>
              <a:gd name="connsiteX0-5101" fmla="*/ 15634 w 2485915"/>
              <a:gd name="connsiteY0-5102" fmla="*/ 1036768 h 2525734"/>
              <a:gd name="connsiteX1-5103" fmla="*/ 1 w 2485915"/>
              <a:gd name="connsiteY1-5104" fmla="*/ 1016996 h 2525734"/>
              <a:gd name="connsiteX2-5105" fmla="*/ 1222321 w 2485915"/>
              <a:gd name="connsiteY2-5106" fmla="*/ 6073 h 2525734"/>
              <a:gd name="connsiteX3-5107" fmla="*/ 1254655 w 2485915"/>
              <a:gd name="connsiteY3-5108" fmla="*/ 6109 h 2525734"/>
              <a:gd name="connsiteX4-5109" fmla="*/ 2476977 w 2485915"/>
              <a:gd name="connsiteY4-5110" fmla="*/ 1017031 h 2525734"/>
              <a:gd name="connsiteX5-5111" fmla="*/ 2484641 w 2485915"/>
              <a:gd name="connsiteY5-5112" fmla="*/ 1045181 h 2525734"/>
              <a:gd name="connsiteX6-5113" fmla="*/ 2460741 w 2485915"/>
              <a:gd name="connsiteY6-5114" fmla="*/ 1061981 h 2525734"/>
              <a:gd name="connsiteX7-5115" fmla="*/ 1910298 w 2485915"/>
              <a:gd name="connsiteY7-5116" fmla="*/ 1061981 h 2525734"/>
              <a:gd name="connsiteX8-5117" fmla="*/ 1884898 w 2485915"/>
              <a:gd name="connsiteY8-5118" fmla="*/ 1087380 h 2525734"/>
              <a:gd name="connsiteX9-5119" fmla="*/ 1884898 w 2485915"/>
              <a:gd name="connsiteY9-5120" fmla="*/ 2500383 h 2525734"/>
              <a:gd name="connsiteX10-5121" fmla="*/ 1859498 w 2485915"/>
              <a:gd name="connsiteY10-5122" fmla="*/ 2525734 h 2525734"/>
              <a:gd name="connsiteX11-5123" fmla="*/ 617438 w 2485915"/>
              <a:gd name="connsiteY11-5124" fmla="*/ 2525734 h 2525734"/>
              <a:gd name="connsiteX12-5125" fmla="*/ 592038 w 2485915"/>
              <a:gd name="connsiteY12-5126" fmla="*/ 2500334 h 2525734"/>
              <a:gd name="connsiteX13-5127" fmla="*/ 592038 w 2485915"/>
              <a:gd name="connsiteY13-5128" fmla="*/ 1087331 h 2525734"/>
              <a:gd name="connsiteX14-5129" fmla="*/ 566639 w 2485915"/>
              <a:gd name="connsiteY14-5130" fmla="*/ 1061981 h 2525734"/>
              <a:gd name="connsiteX15-5131" fmla="*/ 16195 w 2485915"/>
              <a:gd name="connsiteY15-5132" fmla="*/ 1061981 h 2525734"/>
              <a:gd name="connsiteX16-5133" fmla="*/ 15634 w 2485915"/>
              <a:gd name="connsiteY16-5134" fmla="*/ 1036768 h 2525734"/>
              <a:gd name="connsiteX0-5135" fmla="*/ 2988 w 2473269"/>
              <a:gd name="connsiteY0-5136" fmla="*/ 1036768 h 2525734"/>
              <a:gd name="connsiteX1-5137" fmla="*/ 14553 w 2473269"/>
              <a:gd name="connsiteY1-5138" fmla="*/ 994501 h 2525734"/>
              <a:gd name="connsiteX2-5139" fmla="*/ 1209675 w 2473269"/>
              <a:gd name="connsiteY2-5140" fmla="*/ 6073 h 2525734"/>
              <a:gd name="connsiteX3-5141" fmla="*/ 1242009 w 2473269"/>
              <a:gd name="connsiteY3-5142" fmla="*/ 6109 h 2525734"/>
              <a:gd name="connsiteX4-5143" fmla="*/ 2464331 w 2473269"/>
              <a:gd name="connsiteY4-5144" fmla="*/ 1017031 h 2525734"/>
              <a:gd name="connsiteX5-5145" fmla="*/ 2471995 w 2473269"/>
              <a:gd name="connsiteY5-5146" fmla="*/ 1045181 h 2525734"/>
              <a:gd name="connsiteX6-5147" fmla="*/ 2448095 w 2473269"/>
              <a:gd name="connsiteY6-5148" fmla="*/ 1061981 h 2525734"/>
              <a:gd name="connsiteX7-5149" fmla="*/ 1897652 w 2473269"/>
              <a:gd name="connsiteY7-5150" fmla="*/ 1061981 h 2525734"/>
              <a:gd name="connsiteX8-5151" fmla="*/ 1872252 w 2473269"/>
              <a:gd name="connsiteY8-5152" fmla="*/ 1087380 h 2525734"/>
              <a:gd name="connsiteX9-5153" fmla="*/ 1872252 w 2473269"/>
              <a:gd name="connsiteY9-5154" fmla="*/ 2500383 h 2525734"/>
              <a:gd name="connsiteX10-5155" fmla="*/ 1846852 w 2473269"/>
              <a:gd name="connsiteY10-5156" fmla="*/ 2525734 h 2525734"/>
              <a:gd name="connsiteX11-5157" fmla="*/ 604792 w 2473269"/>
              <a:gd name="connsiteY11-5158" fmla="*/ 2525734 h 2525734"/>
              <a:gd name="connsiteX12-5159" fmla="*/ 579392 w 2473269"/>
              <a:gd name="connsiteY12-5160" fmla="*/ 2500334 h 2525734"/>
              <a:gd name="connsiteX13-5161" fmla="*/ 579392 w 2473269"/>
              <a:gd name="connsiteY13-5162" fmla="*/ 1087331 h 2525734"/>
              <a:gd name="connsiteX14-5163" fmla="*/ 553993 w 2473269"/>
              <a:gd name="connsiteY14-5164" fmla="*/ 1061981 h 2525734"/>
              <a:gd name="connsiteX15-5165" fmla="*/ 3549 w 2473269"/>
              <a:gd name="connsiteY15-5166" fmla="*/ 1061981 h 2525734"/>
              <a:gd name="connsiteX16-5167" fmla="*/ 2988 w 2473269"/>
              <a:gd name="connsiteY16-5168" fmla="*/ 1036768 h 2525734"/>
              <a:gd name="connsiteX0-5169" fmla="*/ 2988 w 2473269"/>
              <a:gd name="connsiteY0-5170" fmla="*/ 1036768 h 2525734"/>
              <a:gd name="connsiteX1-5171" fmla="*/ 14553 w 2473269"/>
              <a:gd name="connsiteY1-5172" fmla="*/ 994501 h 2525734"/>
              <a:gd name="connsiteX2-5173" fmla="*/ 1209675 w 2473269"/>
              <a:gd name="connsiteY2-5174" fmla="*/ 6073 h 2525734"/>
              <a:gd name="connsiteX3-5175" fmla="*/ 1242009 w 2473269"/>
              <a:gd name="connsiteY3-5176" fmla="*/ 6109 h 2525734"/>
              <a:gd name="connsiteX4-5177" fmla="*/ 2464331 w 2473269"/>
              <a:gd name="connsiteY4-5178" fmla="*/ 1017031 h 2525734"/>
              <a:gd name="connsiteX5-5179" fmla="*/ 2471995 w 2473269"/>
              <a:gd name="connsiteY5-5180" fmla="*/ 1045181 h 2525734"/>
              <a:gd name="connsiteX6-5181" fmla="*/ 2448095 w 2473269"/>
              <a:gd name="connsiteY6-5182" fmla="*/ 1061981 h 2525734"/>
              <a:gd name="connsiteX7-5183" fmla="*/ 1897652 w 2473269"/>
              <a:gd name="connsiteY7-5184" fmla="*/ 1061981 h 2525734"/>
              <a:gd name="connsiteX8-5185" fmla="*/ 1872252 w 2473269"/>
              <a:gd name="connsiteY8-5186" fmla="*/ 1087380 h 2525734"/>
              <a:gd name="connsiteX9-5187" fmla="*/ 1872252 w 2473269"/>
              <a:gd name="connsiteY9-5188" fmla="*/ 2500383 h 2525734"/>
              <a:gd name="connsiteX10-5189" fmla="*/ 1846852 w 2473269"/>
              <a:gd name="connsiteY10-5190" fmla="*/ 2525734 h 2525734"/>
              <a:gd name="connsiteX11-5191" fmla="*/ 604792 w 2473269"/>
              <a:gd name="connsiteY11-5192" fmla="*/ 2525734 h 2525734"/>
              <a:gd name="connsiteX12-5193" fmla="*/ 579392 w 2473269"/>
              <a:gd name="connsiteY12-5194" fmla="*/ 2500334 h 2525734"/>
              <a:gd name="connsiteX13-5195" fmla="*/ 579392 w 2473269"/>
              <a:gd name="connsiteY13-5196" fmla="*/ 1087331 h 2525734"/>
              <a:gd name="connsiteX14-5197" fmla="*/ 553993 w 2473269"/>
              <a:gd name="connsiteY14-5198" fmla="*/ 1061981 h 2525734"/>
              <a:gd name="connsiteX15-5199" fmla="*/ 3549 w 2473269"/>
              <a:gd name="connsiteY15-5200" fmla="*/ 1061981 h 2525734"/>
              <a:gd name="connsiteX16-5201" fmla="*/ 2988 w 2473269"/>
              <a:gd name="connsiteY16-5202" fmla="*/ 1036768 h 2525734"/>
              <a:gd name="connsiteX0-5203" fmla="*/ 2988 w 2473269"/>
              <a:gd name="connsiteY0-5204" fmla="*/ 1036768 h 2525734"/>
              <a:gd name="connsiteX1-5205" fmla="*/ 14553 w 2473269"/>
              <a:gd name="connsiteY1-5206" fmla="*/ 994501 h 2525734"/>
              <a:gd name="connsiteX2-5207" fmla="*/ 1209675 w 2473269"/>
              <a:gd name="connsiteY2-5208" fmla="*/ 6073 h 2525734"/>
              <a:gd name="connsiteX3-5209" fmla="*/ 1242009 w 2473269"/>
              <a:gd name="connsiteY3-5210" fmla="*/ 6109 h 2525734"/>
              <a:gd name="connsiteX4-5211" fmla="*/ 2464331 w 2473269"/>
              <a:gd name="connsiteY4-5212" fmla="*/ 1017031 h 2525734"/>
              <a:gd name="connsiteX5-5213" fmla="*/ 2471995 w 2473269"/>
              <a:gd name="connsiteY5-5214" fmla="*/ 1045181 h 2525734"/>
              <a:gd name="connsiteX6-5215" fmla="*/ 2448095 w 2473269"/>
              <a:gd name="connsiteY6-5216" fmla="*/ 1061981 h 2525734"/>
              <a:gd name="connsiteX7-5217" fmla="*/ 1897652 w 2473269"/>
              <a:gd name="connsiteY7-5218" fmla="*/ 1061981 h 2525734"/>
              <a:gd name="connsiteX8-5219" fmla="*/ 1872252 w 2473269"/>
              <a:gd name="connsiteY8-5220" fmla="*/ 1087380 h 2525734"/>
              <a:gd name="connsiteX9-5221" fmla="*/ 1872252 w 2473269"/>
              <a:gd name="connsiteY9-5222" fmla="*/ 2500383 h 2525734"/>
              <a:gd name="connsiteX10-5223" fmla="*/ 1846852 w 2473269"/>
              <a:gd name="connsiteY10-5224" fmla="*/ 2525734 h 2525734"/>
              <a:gd name="connsiteX11-5225" fmla="*/ 604792 w 2473269"/>
              <a:gd name="connsiteY11-5226" fmla="*/ 2525734 h 2525734"/>
              <a:gd name="connsiteX12-5227" fmla="*/ 579392 w 2473269"/>
              <a:gd name="connsiteY12-5228" fmla="*/ 2500334 h 2525734"/>
              <a:gd name="connsiteX13-5229" fmla="*/ 579392 w 2473269"/>
              <a:gd name="connsiteY13-5230" fmla="*/ 1087331 h 2525734"/>
              <a:gd name="connsiteX14-5231" fmla="*/ 553993 w 2473269"/>
              <a:gd name="connsiteY14-5232" fmla="*/ 1061981 h 2525734"/>
              <a:gd name="connsiteX15-5233" fmla="*/ 3549 w 2473269"/>
              <a:gd name="connsiteY15-5234" fmla="*/ 1061981 h 2525734"/>
              <a:gd name="connsiteX16-5235" fmla="*/ 2988 w 2473269"/>
              <a:gd name="connsiteY16-5236" fmla="*/ 1036768 h 2525734"/>
              <a:gd name="connsiteX0-5237" fmla="*/ 2988 w 2473269"/>
              <a:gd name="connsiteY0-5238" fmla="*/ 1036113 h 2525079"/>
              <a:gd name="connsiteX1-5239" fmla="*/ 14553 w 2473269"/>
              <a:gd name="connsiteY1-5240" fmla="*/ 993846 h 2525079"/>
              <a:gd name="connsiteX2-5241" fmla="*/ 1201583 w 2473269"/>
              <a:gd name="connsiteY2-5242" fmla="*/ 12111 h 2525079"/>
              <a:gd name="connsiteX3-5243" fmla="*/ 1242009 w 2473269"/>
              <a:gd name="connsiteY3-5244" fmla="*/ 5454 h 2525079"/>
              <a:gd name="connsiteX4-5245" fmla="*/ 2464331 w 2473269"/>
              <a:gd name="connsiteY4-5246" fmla="*/ 1016376 h 2525079"/>
              <a:gd name="connsiteX5-5247" fmla="*/ 2471995 w 2473269"/>
              <a:gd name="connsiteY5-5248" fmla="*/ 1044526 h 2525079"/>
              <a:gd name="connsiteX6-5249" fmla="*/ 2448095 w 2473269"/>
              <a:gd name="connsiteY6-5250" fmla="*/ 1061326 h 2525079"/>
              <a:gd name="connsiteX7-5251" fmla="*/ 1897652 w 2473269"/>
              <a:gd name="connsiteY7-5252" fmla="*/ 1061326 h 2525079"/>
              <a:gd name="connsiteX8-5253" fmla="*/ 1872252 w 2473269"/>
              <a:gd name="connsiteY8-5254" fmla="*/ 1086725 h 2525079"/>
              <a:gd name="connsiteX9-5255" fmla="*/ 1872252 w 2473269"/>
              <a:gd name="connsiteY9-5256" fmla="*/ 2499728 h 2525079"/>
              <a:gd name="connsiteX10-5257" fmla="*/ 1846852 w 2473269"/>
              <a:gd name="connsiteY10-5258" fmla="*/ 2525079 h 2525079"/>
              <a:gd name="connsiteX11-5259" fmla="*/ 604792 w 2473269"/>
              <a:gd name="connsiteY11-5260" fmla="*/ 2525079 h 2525079"/>
              <a:gd name="connsiteX12-5261" fmla="*/ 579392 w 2473269"/>
              <a:gd name="connsiteY12-5262" fmla="*/ 2499679 h 2525079"/>
              <a:gd name="connsiteX13-5263" fmla="*/ 579392 w 2473269"/>
              <a:gd name="connsiteY13-5264" fmla="*/ 1086676 h 2525079"/>
              <a:gd name="connsiteX14-5265" fmla="*/ 553993 w 2473269"/>
              <a:gd name="connsiteY14-5266" fmla="*/ 1061326 h 2525079"/>
              <a:gd name="connsiteX15-5267" fmla="*/ 3549 w 2473269"/>
              <a:gd name="connsiteY15-5268" fmla="*/ 1061326 h 2525079"/>
              <a:gd name="connsiteX16-5269" fmla="*/ 2988 w 2473269"/>
              <a:gd name="connsiteY16-5270" fmla="*/ 1036113 h 2525079"/>
              <a:gd name="connsiteX0-5271" fmla="*/ 2988 w 2473269"/>
              <a:gd name="connsiteY0-5272" fmla="*/ 1035337 h 2524303"/>
              <a:gd name="connsiteX1-5273" fmla="*/ 14553 w 2473269"/>
              <a:gd name="connsiteY1-5274" fmla="*/ 993070 h 2524303"/>
              <a:gd name="connsiteX2-5275" fmla="*/ 1201583 w 2473269"/>
              <a:gd name="connsiteY2-5276" fmla="*/ 11335 h 2524303"/>
              <a:gd name="connsiteX3-5277" fmla="*/ 1242009 w 2473269"/>
              <a:gd name="connsiteY3-5278" fmla="*/ 4678 h 2524303"/>
              <a:gd name="connsiteX4-5279" fmla="*/ 2464331 w 2473269"/>
              <a:gd name="connsiteY4-5280" fmla="*/ 1015600 h 2524303"/>
              <a:gd name="connsiteX5-5281" fmla="*/ 2471995 w 2473269"/>
              <a:gd name="connsiteY5-5282" fmla="*/ 1043750 h 2524303"/>
              <a:gd name="connsiteX6-5283" fmla="*/ 2448095 w 2473269"/>
              <a:gd name="connsiteY6-5284" fmla="*/ 1060550 h 2524303"/>
              <a:gd name="connsiteX7-5285" fmla="*/ 1897652 w 2473269"/>
              <a:gd name="connsiteY7-5286" fmla="*/ 1060550 h 2524303"/>
              <a:gd name="connsiteX8-5287" fmla="*/ 1872252 w 2473269"/>
              <a:gd name="connsiteY8-5288" fmla="*/ 1085949 h 2524303"/>
              <a:gd name="connsiteX9-5289" fmla="*/ 1872252 w 2473269"/>
              <a:gd name="connsiteY9-5290" fmla="*/ 2498952 h 2524303"/>
              <a:gd name="connsiteX10-5291" fmla="*/ 1846852 w 2473269"/>
              <a:gd name="connsiteY10-5292" fmla="*/ 2524303 h 2524303"/>
              <a:gd name="connsiteX11-5293" fmla="*/ 604792 w 2473269"/>
              <a:gd name="connsiteY11-5294" fmla="*/ 2524303 h 2524303"/>
              <a:gd name="connsiteX12-5295" fmla="*/ 579392 w 2473269"/>
              <a:gd name="connsiteY12-5296" fmla="*/ 2498903 h 2524303"/>
              <a:gd name="connsiteX13-5297" fmla="*/ 579392 w 2473269"/>
              <a:gd name="connsiteY13-5298" fmla="*/ 1085900 h 2524303"/>
              <a:gd name="connsiteX14-5299" fmla="*/ 553993 w 2473269"/>
              <a:gd name="connsiteY14-5300" fmla="*/ 1060550 h 2524303"/>
              <a:gd name="connsiteX15-5301" fmla="*/ 3549 w 2473269"/>
              <a:gd name="connsiteY15-5302" fmla="*/ 1060550 h 2524303"/>
              <a:gd name="connsiteX16-5303" fmla="*/ 2988 w 2473269"/>
              <a:gd name="connsiteY16-5304" fmla="*/ 1035337 h 2524303"/>
              <a:gd name="connsiteX0-5305" fmla="*/ 2988 w 2473269"/>
              <a:gd name="connsiteY0-5306" fmla="*/ 1034194 h 2523160"/>
              <a:gd name="connsiteX1-5307" fmla="*/ 14553 w 2473269"/>
              <a:gd name="connsiteY1-5308" fmla="*/ 991927 h 2523160"/>
              <a:gd name="connsiteX2-5309" fmla="*/ 1201583 w 2473269"/>
              <a:gd name="connsiteY2-5310" fmla="*/ 10192 h 2523160"/>
              <a:gd name="connsiteX3-5311" fmla="*/ 1242009 w 2473269"/>
              <a:gd name="connsiteY3-5312" fmla="*/ 3535 h 2523160"/>
              <a:gd name="connsiteX4-5313" fmla="*/ 2464331 w 2473269"/>
              <a:gd name="connsiteY4-5314" fmla="*/ 1014457 h 2523160"/>
              <a:gd name="connsiteX5-5315" fmla="*/ 2471995 w 2473269"/>
              <a:gd name="connsiteY5-5316" fmla="*/ 1042607 h 2523160"/>
              <a:gd name="connsiteX6-5317" fmla="*/ 2448095 w 2473269"/>
              <a:gd name="connsiteY6-5318" fmla="*/ 1059407 h 2523160"/>
              <a:gd name="connsiteX7-5319" fmla="*/ 1897652 w 2473269"/>
              <a:gd name="connsiteY7-5320" fmla="*/ 1059407 h 2523160"/>
              <a:gd name="connsiteX8-5321" fmla="*/ 1872252 w 2473269"/>
              <a:gd name="connsiteY8-5322" fmla="*/ 1084806 h 2523160"/>
              <a:gd name="connsiteX9-5323" fmla="*/ 1872252 w 2473269"/>
              <a:gd name="connsiteY9-5324" fmla="*/ 2497809 h 2523160"/>
              <a:gd name="connsiteX10-5325" fmla="*/ 1846852 w 2473269"/>
              <a:gd name="connsiteY10-5326" fmla="*/ 2523160 h 2523160"/>
              <a:gd name="connsiteX11-5327" fmla="*/ 604792 w 2473269"/>
              <a:gd name="connsiteY11-5328" fmla="*/ 2523160 h 2523160"/>
              <a:gd name="connsiteX12-5329" fmla="*/ 579392 w 2473269"/>
              <a:gd name="connsiteY12-5330" fmla="*/ 2497760 h 2523160"/>
              <a:gd name="connsiteX13-5331" fmla="*/ 579392 w 2473269"/>
              <a:gd name="connsiteY13-5332" fmla="*/ 1084757 h 2523160"/>
              <a:gd name="connsiteX14-5333" fmla="*/ 553993 w 2473269"/>
              <a:gd name="connsiteY14-5334" fmla="*/ 1059407 h 2523160"/>
              <a:gd name="connsiteX15-5335" fmla="*/ 3549 w 2473269"/>
              <a:gd name="connsiteY15-5336" fmla="*/ 1059407 h 2523160"/>
              <a:gd name="connsiteX16-5337" fmla="*/ 2988 w 2473269"/>
              <a:gd name="connsiteY16-5338" fmla="*/ 1034194 h 2523160"/>
              <a:gd name="connsiteX0-5339" fmla="*/ 2988 w 2473269"/>
              <a:gd name="connsiteY0-5340" fmla="*/ 1033119 h 2522085"/>
              <a:gd name="connsiteX1-5341" fmla="*/ 14553 w 2473269"/>
              <a:gd name="connsiteY1-5342" fmla="*/ 990852 h 2522085"/>
              <a:gd name="connsiteX2-5343" fmla="*/ 1201583 w 2473269"/>
              <a:gd name="connsiteY2-5344" fmla="*/ 9117 h 2522085"/>
              <a:gd name="connsiteX3-5345" fmla="*/ 1250106 w 2473269"/>
              <a:gd name="connsiteY3-5346" fmla="*/ 9153 h 2522085"/>
              <a:gd name="connsiteX4-5347" fmla="*/ 2464331 w 2473269"/>
              <a:gd name="connsiteY4-5348" fmla="*/ 1013382 h 2522085"/>
              <a:gd name="connsiteX5-5349" fmla="*/ 2471995 w 2473269"/>
              <a:gd name="connsiteY5-5350" fmla="*/ 1041532 h 2522085"/>
              <a:gd name="connsiteX6-5351" fmla="*/ 2448095 w 2473269"/>
              <a:gd name="connsiteY6-5352" fmla="*/ 1058332 h 2522085"/>
              <a:gd name="connsiteX7-5353" fmla="*/ 1897652 w 2473269"/>
              <a:gd name="connsiteY7-5354" fmla="*/ 1058332 h 2522085"/>
              <a:gd name="connsiteX8-5355" fmla="*/ 1872252 w 2473269"/>
              <a:gd name="connsiteY8-5356" fmla="*/ 1083731 h 2522085"/>
              <a:gd name="connsiteX9-5357" fmla="*/ 1872252 w 2473269"/>
              <a:gd name="connsiteY9-5358" fmla="*/ 2496734 h 2522085"/>
              <a:gd name="connsiteX10-5359" fmla="*/ 1846852 w 2473269"/>
              <a:gd name="connsiteY10-5360" fmla="*/ 2522085 h 2522085"/>
              <a:gd name="connsiteX11-5361" fmla="*/ 604792 w 2473269"/>
              <a:gd name="connsiteY11-5362" fmla="*/ 2522085 h 2522085"/>
              <a:gd name="connsiteX12-5363" fmla="*/ 579392 w 2473269"/>
              <a:gd name="connsiteY12-5364" fmla="*/ 2496685 h 2522085"/>
              <a:gd name="connsiteX13-5365" fmla="*/ 579392 w 2473269"/>
              <a:gd name="connsiteY13-5366" fmla="*/ 1083682 h 2522085"/>
              <a:gd name="connsiteX14-5367" fmla="*/ 553993 w 2473269"/>
              <a:gd name="connsiteY14-5368" fmla="*/ 1058332 h 2522085"/>
              <a:gd name="connsiteX15-5369" fmla="*/ 3549 w 2473269"/>
              <a:gd name="connsiteY15-5370" fmla="*/ 1058332 h 2522085"/>
              <a:gd name="connsiteX16-5371" fmla="*/ 2988 w 2473269"/>
              <a:gd name="connsiteY16-5372" fmla="*/ 1033119 h 2522085"/>
              <a:gd name="connsiteX0-5373" fmla="*/ 2988 w 2473269"/>
              <a:gd name="connsiteY0-5374" fmla="*/ 1033119 h 2522085"/>
              <a:gd name="connsiteX1-5375" fmla="*/ 14553 w 2473269"/>
              <a:gd name="connsiteY1-5376" fmla="*/ 990852 h 2522085"/>
              <a:gd name="connsiteX2-5377" fmla="*/ 1201583 w 2473269"/>
              <a:gd name="connsiteY2-5378" fmla="*/ 9117 h 2522085"/>
              <a:gd name="connsiteX3-5379" fmla="*/ 1250106 w 2473269"/>
              <a:gd name="connsiteY3-5380" fmla="*/ 9153 h 2522085"/>
              <a:gd name="connsiteX4-5381" fmla="*/ 2464331 w 2473269"/>
              <a:gd name="connsiteY4-5382" fmla="*/ 1013382 h 2522085"/>
              <a:gd name="connsiteX5-5383" fmla="*/ 2471995 w 2473269"/>
              <a:gd name="connsiteY5-5384" fmla="*/ 1041532 h 2522085"/>
              <a:gd name="connsiteX6-5385" fmla="*/ 2448095 w 2473269"/>
              <a:gd name="connsiteY6-5386" fmla="*/ 1058332 h 2522085"/>
              <a:gd name="connsiteX7-5387" fmla="*/ 1897652 w 2473269"/>
              <a:gd name="connsiteY7-5388" fmla="*/ 1058332 h 2522085"/>
              <a:gd name="connsiteX8-5389" fmla="*/ 1872252 w 2473269"/>
              <a:gd name="connsiteY8-5390" fmla="*/ 1083731 h 2522085"/>
              <a:gd name="connsiteX9-5391" fmla="*/ 1872252 w 2473269"/>
              <a:gd name="connsiteY9-5392" fmla="*/ 2496734 h 2522085"/>
              <a:gd name="connsiteX10-5393" fmla="*/ 1846852 w 2473269"/>
              <a:gd name="connsiteY10-5394" fmla="*/ 2522085 h 2522085"/>
              <a:gd name="connsiteX11-5395" fmla="*/ 604792 w 2473269"/>
              <a:gd name="connsiteY11-5396" fmla="*/ 2522085 h 2522085"/>
              <a:gd name="connsiteX12-5397" fmla="*/ 579392 w 2473269"/>
              <a:gd name="connsiteY12-5398" fmla="*/ 2496685 h 2522085"/>
              <a:gd name="connsiteX13-5399" fmla="*/ 579392 w 2473269"/>
              <a:gd name="connsiteY13-5400" fmla="*/ 1083682 h 2522085"/>
              <a:gd name="connsiteX14-5401" fmla="*/ 553993 w 2473269"/>
              <a:gd name="connsiteY14-5402" fmla="*/ 1058332 h 2522085"/>
              <a:gd name="connsiteX15-5403" fmla="*/ 3549 w 2473269"/>
              <a:gd name="connsiteY15-5404" fmla="*/ 1058332 h 2522085"/>
              <a:gd name="connsiteX16-5405" fmla="*/ 2988 w 2473269"/>
              <a:gd name="connsiteY16-5406" fmla="*/ 1033119 h 2522085"/>
              <a:gd name="connsiteX0-5407" fmla="*/ 2988 w 2473269"/>
              <a:gd name="connsiteY0-5408" fmla="*/ 1033119 h 2522085"/>
              <a:gd name="connsiteX1-5409" fmla="*/ 14553 w 2473269"/>
              <a:gd name="connsiteY1-5410" fmla="*/ 990852 h 2522085"/>
              <a:gd name="connsiteX2-5411" fmla="*/ 1201583 w 2473269"/>
              <a:gd name="connsiteY2-5412" fmla="*/ 9117 h 2522085"/>
              <a:gd name="connsiteX3-5413" fmla="*/ 1250106 w 2473269"/>
              <a:gd name="connsiteY3-5414" fmla="*/ 9153 h 2522085"/>
              <a:gd name="connsiteX4-5415" fmla="*/ 2464331 w 2473269"/>
              <a:gd name="connsiteY4-5416" fmla="*/ 1013382 h 2522085"/>
              <a:gd name="connsiteX5-5417" fmla="*/ 2471995 w 2473269"/>
              <a:gd name="connsiteY5-5418" fmla="*/ 1041532 h 2522085"/>
              <a:gd name="connsiteX6-5419" fmla="*/ 2448095 w 2473269"/>
              <a:gd name="connsiteY6-5420" fmla="*/ 1058332 h 2522085"/>
              <a:gd name="connsiteX7-5421" fmla="*/ 1897652 w 2473269"/>
              <a:gd name="connsiteY7-5422" fmla="*/ 1058332 h 2522085"/>
              <a:gd name="connsiteX8-5423" fmla="*/ 1872252 w 2473269"/>
              <a:gd name="connsiteY8-5424" fmla="*/ 1083731 h 2522085"/>
              <a:gd name="connsiteX9-5425" fmla="*/ 1872252 w 2473269"/>
              <a:gd name="connsiteY9-5426" fmla="*/ 2496734 h 2522085"/>
              <a:gd name="connsiteX10-5427" fmla="*/ 1846852 w 2473269"/>
              <a:gd name="connsiteY10-5428" fmla="*/ 2522085 h 2522085"/>
              <a:gd name="connsiteX11-5429" fmla="*/ 604792 w 2473269"/>
              <a:gd name="connsiteY11-5430" fmla="*/ 2522085 h 2522085"/>
              <a:gd name="connsiteX12-5431" fmla="*/ 579392 w 2473269"/>
              <a:gd name="connsiteY12-5432" fmla="*/ 2496685 h 2522085"/>
              <a:gd name="connsiteX13-5433" fmla="*/ 579392 w 2473269"/>
              <a:gd name="connsiteY13-5434" fmla="*/ 1083682 h 2522085"/>
              <a:gd name="connsiteX14-5435" fmla="*/ 553993 w 2473269"/>
              <a:gd name="connsiteY14-5436" fmla="*/ 1058332 h 2522085"/>
              <a:gd name="connsiteX15-5437" fmla="*/ 3549 w 2473269"/>
              <a:gd name="connsiteY15-5438" fmla="*/ 1058332 h 2522085"/>
              <a:gd name="connsiteX16-5439" fmla="*/ 2988 w 2473269"/>
              <a:gd name="connsiteY16-5440" fmla="*/ 1033119 h 2522085"/>
              <a:gd name="connsiteX0-5441" fmla="*/ 2988 w 2472994"/>
              <a:gd name="connsiteY0-5442" fmla="*/ 1033119 h 2522085"/>
              <a:gd name="connsiteX1-5443" fmla="*/ 14553 w 2472994"/>
              <a:gd name="connsiteY1-5444" fmla="*/ 990852 h 2522085"/>
              <a:gd name="connsiteX2-5445" fmla="*/ 1201583 w 2472994"/>
              <a:gd name="connsiteY2-5446" fmla="*/ 9117 h 2522085"/>
              <a:gd name="connsiteX3-5447" fmla="*/ 1250106 w 2472994"/>
              <a:gd name="connsiteY3-5448" fmla="*/ 9153 h 2522085"/>
              <a:gd name="connsiteX4-5449" fmla="*/ 2437136 w 2472994"/>
              <a:gd name="connsiteY4-5450" fmla="*/ 990888 h 2522085"/>
              <a:gd name="connsiteX5-5451" fmla="*/ 2471995 w 2472994"/>
              <a:gd name="connsiteY5-5452" fmla="*/ 1041532 h 2522085"/>
              <a:gd name="connsiteX6-5453" fmla="*/ 2448095 w 2472994"/>
              <a:gd name="connsiteY6-5454" fmla="*/ 1058332 h 2522085"/>
              <a:gd name="connsiteX7-5455" fmla="*/ 1897652 w 2472994"/>
              <a:gd name="connsiteY7-5456" fmla="*/ 1058332 h 2522085"/>
              <a:gd name="connsiteX8-5457" fmla="*/ 1872252 w 2472994"/>
              <a:gd name="connsiteY8-5458" fmla="*/ 1083731 h 2522085"/>
              <a:gd name="connsiteX9-5459" fmla="*/ 1872252 w 2472994"/>
              <a:gd name="connsiteY9-5460" fmla="*/ 2496734 h 2522085"/>
              <a:gd name="connsiteX10-5461" fmla="*/ 1846852 w 2472994"/>
              <a:gd name="connsiteY10-5462" fmla="*/ 2522085 h 2522085"/>
              <a:gd name="connsiteX11-5463" fmla="*/ 604792 w 2472994"/>
              <a:gd name="connsiteY11-5464" fmla="*/ 2522085 h 2522085"/>
              <a:gd name="connsiteX12-5465" fmla="*/ 579392 w 2472994"/>
              <a:gd name="connsiteY12-5466" fmla="*/ 2496685 h 2522085"/>
              <a:gd name="connsiteX13-5467" fmla="*/ 579392 w 2472994"/>
              <a:gd name="connsiteY13-5468" fmla="*/ 1083682 h 2522085"/>
              <a:gd name="connsiteX14-5469" fmla="*/ 553993 w 2472994"/>
              <a:gd name="connsiteY14-5470" fmla="*/ 1058332 h 2522085"/>
              <a:gd name="connsiteX15-5471" fmla="*/ 3549 w 2472994"/>
              <a:gd name="connsiteY15-5472" fmla="*/ 1058332 h 2522085"/>
              <a:gd name="connsiteX16-5473" fmla="*/ 2988 w 2472994"/>
              <a:gd name="connsiteY16-5474" fmla="*/ 1033119 h 2522085"/>
              <a:gd name="connsiteX0-5475" fmla="*/ 2988 w 2472278"/>
              <a:gd name="connsiteY0-5476" fmla="*/ 1033119 h 2522085"/>
              <a:gd name="connsiteX1-5477" fmla="*/ 14553 w 2472278"/>
              <a:gd name="connsiteY1-5478" fmla="*/ 990852 h 2522085"/>
              <a:gd name="connsiteX2-5479" fmla="*/ 1201583 w 2472278"/>
              <a:gd name="connsiteY2-5480" fmla="*/ 9117 h 2522085"/>
              <a:gd name="connsiteX3-5481" fmla="*/ 1250106 w 2472278"/>
              <a:gd name="connsiteY3-5482" fmla="*/ 9153 h 2522085"/>
              <a:gd name="connsiteX4-5483" fmla="*/ 2437136 w 2472278"/>
              <a:gd name="connsiteY4-5484" fmla="*/ 990888 h 2522085"/>
              <a:gd name="connsiteX5-5485" fmla="*/ 2471995 w 2472278"/>
              <a:gd name="connsiteY5-5486" fmla="*/ 1041532 h 2522085"/>
              <a:gd name="connsiteX6-5487" fmla="*/ 2448095 w 2472278"/>
              <a:gd name="connsiteY6-5488" fmla="*/ 1058332 h 2522085"/>
              <a:gd name="connsiteX7-5489" fmla="*/ 1897652 w 2472278"/>
              <a:gd name="connsiteY7-5490" fmla="*/ 1058332 h 2522085"/>
              <a:gd name="connsiteX8-5491" fmla="*/ 1872252 w 2472278"/>
              <a:gd name="connsiteY8-5492" fmla="*/ 1083731 h 2522085"/>
              <a:gd name="connsiteX9-5493" fmla="*/ 1872252 w 2472278"/>
              <a:gd name="connsiteY9-5494" fmla="*/ 2496734 h 2522085"/>
              <a:gd name="connsiteX10-5495" fmla="*/ 1846852 w 2472278"/>
              <a:gd name="connsiteY10-5496" fmla="*/ 2522085 h 2522085"/>
              <a:gd name="connsiteX11-5497" fmla="*/ 604792 w 2472278"/>
              <a:gd name="connsiteY11-5498" fmla="*/ 2522085 h 2522085"/>
              <a:gd name="connsiteX12-5499" fmla="*/ 579392 w 2472278"/>
              <a:gd name="connsiteY12-5500" fmla="*/ 2496685 h 2522085"/>
              <a:gd name="connsiteX13-5501" fmla="*/ 579392 w 2472278"/>
              <a:gd name="connsiteY13-5502" fmla="*/ 1083682 h 2522085"/>
              <a:gd name="connsiteX14-5503" fmla="*/ 553993 w 2472278"/>
              <a:gd name="connsiteY14-5504" fmla="*/ 1058332 h 2522085"/>
              <a:gd name="connsiteX15-5505" fmla="*/ 3549 w 2472278"/>
              <a:gd name="connsiteY15-5506" fmla="*/ 1058332 h 2522085"/>
              <a:gd name="connsiteX16-5507" fmla="*/ 2988 w 2472278"/>
              <a:gd name="connsiteY16-5508" fmla="*/ 1033119 h 2522085"/>
              <a:gd name="connsiteX0-5509" fmla="*/ 2988 w 2471995"/>
              <a:gd name="connsiteY0-5510" fmla="*/ 1033119 h 2522085"/>
              <a:gd name="connsiteX1-5511" fmla="*/ 14553 w 2471995"/>
              <a:gd name="connsiteY1-5512" fmla="*/ 990852 h 2522085"/>
              <a:gd name="connsiteX2-5513" fmla="*/ 1201583 w 2471995"/>
              <a:gd name="connsiteY2-5514" fmla="*/ 9117 h 2522085"/>
              <a:gd name="connsiteX3-5515" fmla="*/ 1250106 w 2471995"/>
              <a:gd name="connsiteY3-5516" fmla="*/ 9153 h 2522085"/>
              <a:gd name="connsiteX4-5517" fmla="*/ 2437136 w 2471995"/>
              <a:gd name="connsiteY4-5518" fmla="*/ 990888 h 2522085"/>
              <a:gd name="connsiteX5-5519" fmla="*/ 2471995 w 2471995"/>
              <a:gd name="connsiteY5-5520" fmla="*/ 1041532 h 2522085"/>
              <a:gd name="connsiteX6-5521" fmla="*/ 2448095 w 2471995"/>
              <a:gd name="connsiteY6-5522" fmla="*/ 1058332 h 2522085"/>
              <a:gd name="connsiteX7-5523" fmla="*/ 1897652 w 2471995"/>
              <a:gd name="connsiteY7-5524" fmla="*/ 1058332 h 2522085"/>
              <a:gd name="connsiteX8-5525" fmla="*/ 1872252 w 2471995"/>
              <a:gd name="connsiteY8-5526" fmla="*/ 1083731 h 2522085"/>
              <a:gd name="connsiteX9-5527" fmla="*/ 1872252 w 2471995"/>
              <a:gd name="connsiteY9-5528" fmla="*/ 2496734 h 2522085"/>
              <a:gd name="connsiteX10-5529" fmla="*/ 1846852 w 2471995"/>
              <a:gd name="connsiteY10-5530" fmla="*/ 2522085 h 2522085"/>
              <a:gd name="connsiteX11-5531" fmla="*/ 604792 w 2471995"/>
              <a:gd name="connsiteY11-5532" fmla="*/ 2522085 h 2522085"/>
              <a:gd name="connsiteX12-5533" fmla="*/ 579392 w 2471995"/>
              <a:gd name="connsiteY12-5534" fmla="*/ 2496685 h 2522085"/>
              <a:gd name="connsiteX13-5535" fmla="*/ 579392 w 2471995"/>
              <a:gd name="connsiteY13-5536" fmla="*/ 1083682 h 2522085"/>
              <a:gd name="connsiteX14-5537" fmla="*/ 553993 w 2471995"/>
              <a:gd name="connsiteY14-5538" fmla="*/ 1058332 h 2522085"/>
              <a:gd name="connsiteX15-5539" fmla="*/ 3549 w 2471995"/>
              <a:gd name="connsiteY15-5540" fmla="*/ 1058332 h 2522085"/>
              <a:gd name="connsiteX16-5541" fmla="*/ 2988 w 2471995"/>
              <a:gd name="connsiteY16-5542" fmla="*/ 1033119 h 2522085"/>
              <a:gd name="connsiteX0-5543" fmla="*/ 2988 w 2459944"/>
              <a:gd name="connsiteY0-5544" fmla="*/ 1033119 h 2522085"/>
              <a:gd name="connsiteX1-5545" fmla="*/ 14553 w 2459944"/>
              <a:gd name="connsiteY1-5546" fmla="*/ 990852 h 2522085"/>
              <a:gd name="connsiteX2-5547" fmla="*/ 1201583 w 2459944"/>
              <a:gd name="connsiteY2-5548" fmla="*/ 9117 h 2522085"/>
              <a:gd name="connsiteX3-5549" fmla="*/ 1250106 w 2459944"/>
              <a:gd name="connsiteY3-5550" fmla="*/ 9153 h 2522085"/>
              <a:gd name="connsiteX4-5551" fmla="*/ 2437136 w 2459944"/>
              <a:gd name="connsiteY4-5552" fmla="*/ 990888 h 2522085"/>
              <a:gd name="connsiteX5-5553" fmla="*/ 2448653 w 2459944"/>
              <a:gd name="connsiteY5-5554" fmla="*/ 1033131 h 2522085"/>
              <a:gd name="connsiteX6-5555" fmla="*/ 2448095 w 2459944"/>
              <a:gd name="connsiteY6-5556" fmla="*/ 1058332 h 2522085"/>
              <a:gd name="connsiteX7-5557" fmla="*/ 1897652 w 2459944"/>
              <a:gd name="connsiteY7-5558" fmla="*/ 1058332 h 2522085"/>
              <a:gd name="connsiteX8-5559" fmla="*/ 1872252 w 2459944"/>
              <a:gd name="connsiteY8-5560" fmla="*/ 1083731 h 2522085"/>
              <a:gd name="connsiteX9-5561" fmla="*/ 1872252 w 2459944"/>
              <a:gd name="connsiteY9-5562" fmla="*/ 2496734 h 2522085"/>
              <a:gd name="connsiteX10-5563" fmla="*/ 1846852 w 2459944"/>
              <a:gd name="connsiteY10-5564" fmla="*/ 2522085 h 2522085"/>
              <a:gd name="connsiteX11-5565" fmla="*/ 604792 w 2459944"/>
              <a:gd name="connsiteY11-5566" fmla="*/ 2522085 h 2522085"/>
              <a:gd name="connsiteX12-5567" fmla="*/ 579392 w 2459944"/>
              <a:gd name="connsiteY12-5568" fmla="*/ 2496685 h 2522085"/>
              <a:gd name="connsiteX13-5569" fmla="*/ 579392 w 2459944"/>
              <a:gd name="connsiteY13-5570" fmla="*/ 1083682 h 2522085"/>
              <a:gd name="connsiteX14-5571" fmla="*/ 553993 w 2459944"/>
              <a:gd name="connsiteY14-5572" fmla="*/ 1058332 h 2522085"/>
              <a:gd name="connsiteX15-5573" fmla="*/ 3549 w 2459944"/>
              <a:gd name="connsiteY15-5574" fmla="*/ 1058332 h 2522085"/>
              <a:gd name="connsiteX16-5575" fmla="*/ 2988 w 2459944"/>
              <a:gd name="connsiteY16-5576" fmla="*/ 1033119 h 2522085"/>
              <a:gd name="connsiteX0-5577" fmla="*/ 2988 w 2451643"/>
              <a:gd name="connsiteY0-5578" fmla="*/ 1033119 h 2522085"/>
              <a:gd name="connsiteX1-5579" fmla="*/ 14553 w 2451643"/>
              <a:gd name="connsiteY1-5580" fmla="*/ 990852 h 2522085"/>
              <a:gd name="connsiteX2-5581" fmla="*/ 1201583 w 2451643"/>
              <a:gd name="connsiteY2-5582" fmla="*/ 9117 h 2522085"/>
              <a:gd name="connsiteX3-5583" fmla="*/ 1250106 w 2451643"/>
              <a:gd name="connsiteY3-5584" fmla="*/ 9153 h 2522085"/>
              <a:gd name="connsiteX4-5585" fmla="*/ 2437136 w 2451643"/>
              <a:gd name="connsiteY4-5586" fmla="*/ 990888 h 2522085"/>
              <a:gd name="connsiteX5-5587" fmla="*/ 2448653 w 2451643"/>
              <a:gd name="connsiteY5-5588" fmla="*/ 1033131 h 2522085"/>
              <a:gd name="connsiteX6-5589" fmla="*/ 2448095 w 2451643"/>
              <a:gd name="connsiteY6-5590" fmla="*/ 1058332 h 2522085"/>
              <a:gd name="connsiteX7-5591" fmla="*/ 1897652 w 2451643"/>
              <a:gd name="connsiteY7-5592" fmla="*/ 1058332 h 2522085"/>
              <a:gd name="connsiteX8-5593" fmla="*/ 1872252 w 2451643"/>
              <a:gd name="connsiteY8-5594" fmla="*/ 1083731 h 2522085"/>
              <a:gd name="connsiteX9-5595" fmla="*/ 1872252 w 2451643"/>
              <a:gd name="connsiteY9-5596" fmla="*/ 2496734 h 2522085"/>
              <a:gd name="connsiteX10-5597" fmla="*/ 1846852 w 2451643"/>
              <a:gd name="connsiteY10-5598" fmla="*/ 2522085 h 2522085"/>
              <a:gd name="connsiteX11-5599" fmla="*/ 604792 w 2451643"/>
              <a:gd name="connsiteY11-5600" fmla="*/ 2522085 h 2522085"/>
              <a:gd name="connsiteX12-5601" fmla="*/ 579392 w 2451643"/>
              <a:gd name="connsiteY12-5602" fmla="*/ 2496685 h 2522085"/>
              <a:gd name="connsiteX13-5603" fmla="*/ 579392 w 2451643"/>
              <a:gd name="connsiteY13-5604" fmla="*/ 1083682 h 2522085"/>
              <a:gd name="connsiteX14-5605" fmla="*/ 553993 w 2451643"/>
              <a:gd name="connsiteY14-5606" fmla="*/ 1058332 h 2522085"/>
              <a:gd name="connsiteX15-5607" fmla="*/ 3549 w 2451643"/>
              <a:gd name="connsiteY15-5608" fmla="*/ 1058332 h 2522085"/>
              <a:gd name="connsiteX16-5609" fmla="*/ 2988 w 2451643"/>
              <a:gd name="connsiteY16-5610" fmla="*/ 1033119 h 2522085"/>
              <a:gd name="connsiteX0-5611" fmla="*/ 2988 w 2450561"/>
              <a:gd name="connsiteY0-5612" fmla="*/ 1033119 h 2522085"/>
              <a:gd name="connsiteX1-5613" fmla="*/ 14553 w 2450561"/>
              <a:gd name="connsiteY1-5614" fmla="*/ 990852 h 2522085"/>
              <a:gd name="connsiteX2-5615" fmla="*/ 1201583 w 2450561"/>
              <a:gd name="connsiteY2-5616" fmla="*/ 9117 h 2522085"/>
              <a:gd name="connsiteX3-5617" fmla="*/ 1250106 w 2450561"/>
              <a:gd name="connsiteY3-5618" fmla="*/ 9153 h 2522085"/>
              <a:gd name="connsiteX4-5619" fmla="*/ 2437136 w 2450561"/>
              <a:gd name="connsiteY4-5620" fmla="*/ 990888 h 2522085"/>
              <a:gd name="connsiteX5-5621" fmla="*/ 2448653 w 2450561"/>
              <a:gd name="connsiteY5-5622" fmla="*/ 1033131 h 2522085"/>
              <a:gd name="connsiteX6-5623" fmla="*/ 2448095 w 2450561"/>
              <a:gd name="connsiteY6-5624" fmla="*/ 1058332 h 2522085"/>
              <a:gd name="connsiteX7-5625" fmla="*/ 1897652 w 2450561"/>
              <a:gd name="connsiteY7-5626" fmla="*/ 1058332 h 2522085"/>
              <a:gd name="connsiteX8-5627" fmla="*/ 1872252 w 2450561"/>
              <a:gd name="connsiteY8-5628" fmla="*/ 1083731 h 2522085"/>
              <a:gd name="connsiteX9-5629" fmla="*/ 1872252 w 2450561"/>
              <a:gd name="connsiteY9-5630" fmla="*/ 2496734 h 2522085"/>
              <a:gd name="connsiteX10-5631" fmla="*/ 1846852 w 2450561"/>
              <a:gd name="connsiteY10-5632" fmla="*/ 2522085 h 2522085"/>
              <a:gd name="connsiteX11-5633" fmla="*/ 604792 w 2450561"/>
              <a:gd name="connsiteY11-5634" fmla="*/ 2522085 h 2522085"/>
              <a:gd name="connsiteX12-5635" fmla="*/ 579392 w 2450561"/>
              <a:gd name="connsiteY12-5636" fmla="*/ 2496685 h 2522085"/>
              <a:gd name="connsiteX13-5637" fmla="*/ 579392 w 2450561"/>
              <a:gd name="connsiteY13-5638" fmla="*/ 1083682 h 2522085"/>
              <a:gd name="connsiteX14-5639" fmla="*/ 553993 w 2450561"/>
              <a:gd name="connsiteY14-5640" fmla="*/ 1058332 h 2522085"/>
              <a:gd name="connsiteX15-5641" fmla="*/ 3549 w 2450561"/>
              <a:gd name="connsiteY15-5642" fmla="*/ 1058332 h 2522085"/>
              <a:gd name="connsiteX16-5643" fmla="*/ 2988 w 2450561"/>
              <a:gd name="connsiteY16-5644" fmla="*/ 1033119 h 2522085"/>
              <a:gd name="connsiteX0-5645" fmla="*/ 2988 w 2450561"/>
              <a:gd name="connsiteY0-5646" fmla="*/ 1033119 h 2522085"/>
              <a:gd name="connsiteX1-5647" fmla="*/ 14553 w 2450561"/>
              <a:gd name="connsiteY1-5648" fmla="*/ 990852 h 2522085"/>
              <a:gd name="connsiteX2-5649" fmla="*/ 1201583 w 2450561"/>
              <a:gd name="connsiteY2-5650" fmla="*/ 9117 h 2522085"/>
              <a:gd name="connsiteX3-5651" fmla="*/ 1250106 w 2450561"/>
              <a:gd name="connsiteY3-5652" fmla="*/ 9153 h 2522085"/>
              <a:gd name="connsiteX4-5653" fmla="*/ 2437136 w 2450561"/>
              <a:gd name="connsiteY4-5654" fmla="*/ 990888 h 2522085"/>
              <a:gd name="connsiteX5-5655" fmla="*/ 2448653 w 2450561"/>
              <a:gd name="connsiteY5-5656" fmla="*/ 1033131 h 2522085"/>
              <a:gd name="connsiteX6-5657" fmla="*/ 2412804 w 2450561"/>
              <a:gd name="connsiteY6-5658" fmla="*/ 1058331 h 2522085"/>
              <a:gd name="connsiteX7-5659" fmla="*/ 1897652 w 2450561"/>
              <a:gd name="connsiteY7-5660" fmla="*/ 1058332 h 2522085"/>
              <a:gd name="connsiteX8-5661" fmla="*/ 1872252 w 2450561"/>
              <a:gd name="connsiteY8-5662" fmla="*/ 1083731 h 2522085"/>
              <a:gd name="connsiteX9-5663" fmla="*/ 1872252 w 2450561"/>
              <a:gd name="connsiteY9-5664" fmla="*/ 2496734 h 2522085"/>
              <a:gd name="connsiteX10-5665" fmla="*/ 1846852 w 2450561"/>
              <a:gd name="connsiteY10-5666" fmla="*/ 2522085 h 2522085"/>
              <a:gd name="connsiteX11-5667" fmla="*/ 604792 w 2450561"/>
              <a:gd name="connsiteY11-5668" fmla="*/ 2522085 h 2522085"/>
              <a:gd name="connsiteX12-5669" fmla="*/ 579392 w 2450561"/>
              <a:gd name="connsiteY12-5670" fmla="*/ 2496685 h 2522085"/>
              <a:gd name="connsiteX13-5671" fmla="*/ 579392 w 2450561"/>
              <a:gd name="connsiteY13-5672" fmla="*/ 1083682 h 2522085"/>
              <a:gd name="connsiteX14-5673" fmla="*/ 553993 w 2450561"/>
              <a:gd name="connsiteY14-5674" fmla="*/ 1058332 h 2522085"/>
              <a:gd name="connsiteX15-5675" fmla="*/ 3549 w 2450561"/>
              <a:gd name="connsiteY15-5676" fmla="*/ 1058332 h 2522085"/>
              <a:gd name="connsiteX16-5677" fmla="*/ 2988 w 2450561"/>
              <a:gd name="connsiteY16-5678" fmla="*/ 1033119 h 2522085"/>
              <a:gd name="connsiteX0-5679" fmla="*/ 2988 w 2450561"/>
              <a:gd name="connsiteY0-5680" fmla="*/ 1033119 h 2522085"/>
              <a:gd name="connsiteX1-5681" fmla="*/ 14553 w 2450561"/>
              <a:gd name="connsiteY1-5682" fmla="*/ 990852 h 2522085"/>
              <a:gd name="connsiteX2-5683" fmla="*/ 1201583 w 2450561"/>
              <a:gd name="connsiteY2-5684" fmla="*/ 9117 h 2522085"/>
              <a:gd name="connsiteX3-5685" fmla="*/ 1250106 w 2450561"/>
              <a:gd name="connsiteY3-5686" fmla="*/ 9153 h 2522085"/>
              <a:gd name="connsiteX4-5687" fmla="*/ 2437136 w 2450561"/>
              <a:gd name="connsiteY4-5688" fmla="*/ 990888 h 2522085"/>
              <a:gd name="connsiteX5-5689" fmla="*/ 2448653 w 2450561"/>
              <a:gd name="connsiteY5-5690" fmla="*/ 1033131 h 2522085"/>
              <a:gd name="connsiteX6-5691" fmla="*/ 2412804 w 2450561"/>
              <a:gd name="connsiteY6-5692" fmla="*/ 1058331 h 2522085"/>
              <a:gd name="connsiteX7-5693" fmla="*/ 1897652 w 2450561"/>
              <a:gd name="connsiteY7-5694" fmla="*/ 1058332 h 2522085"/>
              <a:gd name="connsiteX8-5695" fmla="*/ 1872252 w 2450561"/>
              <a:gd name="connsiteY8-5696" fmla="*/ 1083731 h 2522085"/>
              <a:gd name="connsiteX9-5697" fmla="*/ 1872252 w 2450561"/>
              <a:gd name="connsiteY9-5698" fmla="*/ 2496734 h 2522085"/>
              <a:gd name="connsiteX10-5699" fmla="*/ 1846852 w 2450561"/>
              <a:gd name="connsiteY10-5700" fmla="*/ 2522085 h 2522085"/>
              <a:gd name="connsiteX11-5701" fmla="*/ 604792 w 2450561"/>
              <a:gd name="connsiteY11-5702" fmla="*/ 2522085 h 2522085"/>
              <a:gd name="connsiteX12-5703" fmla="*/ 579392 w 2450561"/>
              <a:gd name="connsiteY12-5704" fmla="*/ 2496685 h 2522085"/>
              <a:gd name="connsiteX13-5705" fmla="*/ 579392 w 2450561"/>
              <a:gd name="connsiteY13-5706" fmla="*/ 1083682 h 2522085"/>
              <a:gd name="connsiteX14-5707" fmla="*/ 553993 w 2450561"/>
              <a:gd name="connsiteY14-5708" fmla="*/ 1058332 h 2522085"/>
              <a:gd name="connsiteX15-5709" fmla="*/ 3549 w 2450561"/>
              <a:gd name="connsiteY15-5710" fmla="*/ 1058332 h 2522085"/>
              <a:gd name="connsiteX16-5711" fmla="*/ 2988 w 2450561"/>
              <a:gd name="connsiteY16-5712" fmla="*/ 1033119 h 2522085"/>
              <a:gd name="connsiteX0-5713" fmla="*/ 2988 w 2450561"/>
              <a:gd name="connsiteY0-5714" fmla="*/ 1033119 h 2522085"/>
              <a:gd name="connsiteX1-5715" fmla="*/ 14553 w 2450561"/>
              <a:gd name="connsiteY1-5716" fmla="*/ 990852 h 2522085"/>
              <a:gd name="connsiteX2-5717" fmla="*/ 1201583 w 2450561"/>
              <a:gd name="connsiteY2-5718" fmla="*/ 9117 h 2522085"/>
              <a:gd name="connsiteX3-5719" fmla="*/ 1250106 w 2450561"/>
              <a:gd name="connsiteY3-5720" fmla="*/ 9153 h 2522085"/>
              <a:gd name="connsiteX4-5721" fmla="*/ 2437136 w 2450561"/>
              <a:gd name="connsiteY4-5722" fmla="*/ 990888 h 2522085"/>
              <a:gd name="connsiteX5-5723" fmla="*/ 2448653 w 2450561"/>
              <a:gd name="connsiteY5-5724" fmla="*/ 1033131 h 2522085"/>
              <a:gd name="connsiteX6-5725" fmla="*/ 2412804 w 2450561"/>
              <a:gd name="connsiteY6-5726" fmla="*/ 1058331 h 2522085"/>
              <a:gd name="connsiteX7-5727" fmla="*/ 1897652 w 2450561"/>
              <a:gd name="connsiteY7-5728" fmla="*/ 1058332 h 2522085"/>
              <a:gd name="connsiteX8-5729" fmla="*/ 1872252 w 2450561"/>
              <a:gd name="connsiteY8-5730" fmla="*/ 1083731 h 2522085"/>
              <a:gd name="connsiteX9-5731" fmla="*/ 1872252 w 2450561"/>
              <a:gd name="connsiteY9-5732" fmla="*/ 2496734 h 2522085"/>
              <a:gd name="connsiteX10-5733" fmla="*/ 1846852 w 2450561"/>
              <a:gd name="connsiteY10-5734" fmla="*/ 2522085 h 2522085"/>
              <a:gd name="connsiteX11-5735" fmla="*/ 604792 w 2450561"/>
              <a:gd name="connsiteY11-5736" fmla="*/ 2522085 h 2522085"/>
              <a:gd name="connsiteX12-5737" fmla="*/ 579392 w 2450561"/>
              <a:gd name="connsiteY12-5738" fmla="*/ 2496685 h 2522085"/>
              <a:gd name="connsiteX13-5739" fmla="*/ 579392 w 2450561"/>
              <a:gd name="connsiteY13-5740" fmla="*/ 1083682 h 2522085"/>
              <a:gd name="connsiteX14-5741" fmla="*/ 553993 w 2450561"/>
              <a:gd name="connsiteY14-5742" fmla="*/ 1058332 h 2522085"/>
              <a:gd name="connsiteX15-5743" fmla="*/ 3549 w 2450561"/>
              <a:gd name="connsiteY15-5744" fmla="*/ 1058332 h 2522085"/>
              <a:gd name="connsiteX16-5745" fmla="*/ 2988 w 2450561"/>
              <a:gd name="connsiteY16-5746" fmla="*/ 1033119 h 2522085"/>
              <a:gd name="connsiteX0-5747" fmla="*/ 2988 w 2450561"/>
              <a:gd name="connsiteY0-5748" fmla="*/ 1033119 h 2522085"/>
              <a:gd name="connsiteX1-5749" fmla="*/ 14553 w 2450561"/>
              <a:gd name="connsiteY1-5750" fmla="*/ 990852 h 2522085"/>
              <a:gd name="connsiteX2-5751" fmla="*/ 1201583 w 2450561"/>
              <a:gd name="connsiteY2-5752" fmla="*/ 9117 h 2522085"/>
              <a:gd name="connsiteX3-5753" fmla="*/ 1250106 w 2450561"/>
              <a:gd name="connsiteY3-5754" fmla="*/ 9153 h 2522085"/>
              <a:gd name="connsiteX4-5755" fmla="*/ 2437136 w 2450561"/>
              <a:gd name="connsiteY4-5756" fmla="*/ 990888 h 2522085"/>
              <a:gd name="connsiteX5-5757" fmla="*/ 2448653 w 2450561"/>
              <a:gd name="connsiteY5-5758" fmla="*/ 1033131 h 2522085"/>
              <a:gd name="connsiteX6-5759" fmla="*/ 2412804 w 2450561"/>
              <a:gd name="connsiteY6-5760" fmla="*/ 1058331 h 2522085"/>
              <a:gd name="connsiteX7-5761" fmla="*/ 1910353 w 2450561"/>
              <a:gd name="connsiteY7-5762" fmla="*/ 1058331 h 2522085"/>
              <a:gd name="connsiteX8-5763" fmla="*/ 1872252 w 2450561"/>
              <a:gd name="connsiteY8-5764" fmla="*/ 1083731 h 2522085"/>
              <a:gd name="connsiteX9-5765" fmla="*/ 1872252 w 2450561"/>
              <a:gd name="connsiteY9-5766" fmla="*/ 2496734 h 2522085"/>
              <a:gd name="connsiteX10-5767" fmla="*/ 1846852 w 2450561"/>
              <a:gd name="connsiteY10-5768" fmla="*/ 2522085 h 2522085"/>
              <a:gd name="connsiteX11-5769" fmla="*/ 604792 w 2450561"/>
              <a:gd name="connsiteY11-5770" fmla="*/ 2522085 h 2522085"/>
              <a:gd name="connsiteX12-5771" fmla="*/ 579392 w 2450561"/>
              <a:gd name="connsiteY12-5772" fmla="*/ 2496685 h 2522085"/>
              <a:gd name="connsiteX13-5773" fmla="*/ 579392 w 2450561"/>
              <a:gd name="connsiteY13-5774" fmla="*/ 1083682 h 2522085"/>
              <a:gd name="connsiteX14-5775" fmla="*/ 553993 w 2450561"/>
              <a:gd name="connsiteY14-5776" fmla="*/ 1058332 h 2522085"/>
              <a:gd name="connsiteX15-5777" fmla="*/ 3549 w 2450561"/>
              <a:gd name="connsiteY15-5778" fmla="*/ 1058332 h 2522085"/>
              <a:gd name="connsiteX16-5779" fmla="*/ 2988 w 2450561"/>
              <a:gd name="connsiteY16-5780" fmla="*/ 1033119 h 2522085"/>
              <a:gd name="connsiteX0-5781" fmla="*/ 2988 w 2450561"/>
              <a:gd name="connsiteY0-5782" fmla="*/ 1033119 h 2522085"/>
              <a:gd name="connsiteX1-5783" fmla="*/ 14553 w 2450561"/>
              <a:gd name="connsiteY1-5784" fmla="*/ 990852 h 2522085"/>
              <a:gd name="connsiteX2-5785" fmla="*/ 1201583 w 2450561"/>
              <a:gd name="connsiteY2-5786" fmla="*/ 9117 h 2522085"/>
              <a:gd name="connsiteX3-5787" fmla="*/ 1250106 w 2450561"/>
              <a:gd name="connsiteY3-5788" fmla="*/ 9153 h 2522085"/>
              <a:gd name="connsiteX4-5789" fmla="*/ 2437136 w 2450561"/>
              <a:gd name="connsiteY4-5790" fmla="*/ 990888 h 2522085"/>
              <a:gd name="connsiteX5-5791" fmla="*/ 2448653 w 2450561"/>
              <a:gd name="connsiteY5-5792" fmla="*/ 1033131 h 2522085"/>
              <a:gd name="connsiteX6-5793" fmla="*/ 2412804 w 2450561"/>
              <a:gd name="connsiteY6-5794" fmla="*/ 1058331 h 2522085"/>
              <a:gd name="connsiteX7-5795" fmla="*/ 1910353 w 2450561"/>
              <a:gd name="connsiteY7-5796" fmla="*/ 1058331 h 2522085"/>
              <a:gd name="connsiteX8-5797" fmla="*/ 1872252 w 2450561"/>
              <a:gd name="connsiteY8-5798" fmla="*/ 1083731 h 2522085"/>
              <a:gd name="connsiteX9-5799" fmla="*/ 1872252 w 2450561"/>
              <a:gd name="connsiteY9-5800" fmla="*/ 2496734 h 2522085"/>
              <a:gd name="connsiteX10-5801" fmla="*/ 1846852 w 2450561"/>
              <a:gd name="connsiteY10-5802" fmla="*/ 2522085 h 2522085"/>
              <a:gd name="connsiteX11-5803" fmla="*/ 604792 w 2450561"/>
              <a:gd name="connsiteY11-5804" fmla="*/ 2522085 h 2522085"/>
              <a:gd name="connsiteX12-5805" fmla="*/ 579392 w 2450561"/>
              <a:gd name="connsiteY12-5806" fmla="*/ 2496685 h 2522085"/>
              <a:gd name="connsiteX13-5807" fmla="*/ 579392 w 2450561"/>
              <a:gd name="connsiteY13-5808" fmla="*/ 1083682 h 2522085"/>
              <a:gd name="connsiteX14-5809" fmla="*/ 553993 w 2450561"/>
              <a:gd name="connsiteY14-5810" fmla="*/ 1058332 h 2522085"/>
              <a:gd name="connsiteX15-5811" fmla="*/ 3549 w 2450561"/>
              <a:gd name="connsiteY15-5812" fmla="*/ 1058332 h 2522085"/>
              <a:gd name="connsiteX16-5813" fmla="*/ 2988 w 2450561"/>
              <a:gd name="connsiteY16-5814" fmla="*/ 1033119 h 2522085"/>
              <a:gd name="connsiteX0-5815" fmla="*/ 2988 w 2450561"/>
              <a:gd name="connsiteY0-5816" fmla="*/ 1033119 h 2522085"/>
              <a:gd name="connsiteX1-5817" fmla="*/ 14553 w 2450561"/>
              <a:gd name="connsiteY1-5818" fmla="*/ 990852 h 2522085"/>
              <a:gd name="connsiteX2-5819" fmla="*/ 1201583 w 2450561"/>
              <a:gd name="connsiteY2-5820" fmla="*/ 9117 h 2522085"/>
              <a:gd name="connsiteX3-5821" fmla="*/ 1250106 w 2450561"/>
              <a:gd name="connsiteY3-5822" fmla="*/ 9153 h 2522085"/>
              <a:gd name="connsiteX4-5823" fmla="*/ 2437136 w 2450561"/>
              <a:gd name="connsiteY4-5824" fmla="*/ 990888 h 2522085"/>
              <a:gd name="connsiteX5-5825" fmla="*/ 2448653 w 2450561"/>
              <a:gd name="connsiteY5-5826" fmla="*/ 1033131 h 2522085"/>
              <a:gd name="connsiteX6-5827" fmla="*/ 2412804 w 2450561"/>
              <a:gd name="connsiteY6-5828" fmla="*/ 1058331 h 2522085"/>
              <a:gd name="connsiteX7-5829" fmla="*/ 1910353 w 2450561"/>
              <a:gd name="connsiteY7-5830" fmla="*/ 1058331 h 2522085"/>
              <a:gd name="connsiteX8-5831" fmla="*/ 1872252 w 2450561"/>
              <a:gd name="connsiteY8-5832" fmla="*/ 1083731 h 2522085"/>
              <a:gd name="connsiteX9-5833" fmla="*/ 1872252 w 2450561"/>
              <a:gd name="connsiteY9-5834" fmla="*/ 2496734 h 2522085"/>
              <a:gd name="connsiteX10-5835" fmla="*/ 1846852 w 2450561"/>
              <a:gd name="connsiteY10-5836" fmla="*/ 2522085 h 2522085"/>
              <a:gd name="connsiteX11-5837" fmla="*/ 604792 w 2450561"/>
              <a:gd name="connsiteY11-5838" fmla="*/ 2522085 h 2522085"/>
              <a:gd name="connsiteX12-5839" fmla="*/ 579392 w 2450561"/>
              <a:gd name="connsiteY12-5840" fmla="*/ 2496685 h 2522085"/>
              <a:gd name="connsiteX13-5841" fmla="*/ 579392 w 2450561"/>
              <a:gd name="connsiteY13-5842" fmla="*/ 1083682 h 2522085"/>
              <a:gd name="connsiteX14-5843" fmla="*/ 553993 w 2450561"/>
              <a:gd name="connsiteY14-5844" fmla="*/ 1058332 h 2522085"/>
              <a:gd name="connsiteX15-5845" fmla="*/ 3549 w 2450561"/>
              <a:gd name="connsiteY15-5846" fmla="*/ 1058332 h 2522085"/>
              <a:gd name="connsiteX16-5847" fmla="*/ 2988 w 2450561"/>
              <a:gd name="connsiteY16-5848" fmla="*/ 1033119 h 2522085"/>
              <a:gd name="connsiteX0-5849" fmla="*/ 2988 w 2450561"/>
              <a:gd name="connsiteY0-5850" fmla="*/ 1033119 h 2522085"/>
              <a:gd name="connsiteX1-5851" fmla="*/ 14553 w 2450561"/>
              <a:gd name="connsiteY1-5852" fmla="*/ 990852 h 2522085"/>
              <a:gd name="connsiteX2-5853" fmla="*/ 1201583 w 2450561"/>
              <a:gd name="connsiteY2-5854" fmla="*/ 9117 h 2522085"/>
              <a:gd name="connsiteX3-5855" fmla="*/ 1250106 w 2450561"/>
              <a:gd name="connsiteY3-5856" fmla="*/ 9153 h 2522085"/>
              <a:gd name="connsiteX4-5857" fmla="*/ 2437136 w 2450561"/>
              <a:gd name="connsiteY4-5858" fmla="*/ 990888 h 2522085"/>
              <a:gd name="connsiteX5-5859" fmla="*/ 2448653 w 2450561"/>
              <a:gd name="connsiteY5-5860" fmla="*/ 1033131 h 2522085"/>
              <a:gd name="connsiteX6-5861" fmla="*/ 2412804 w 2450561"/>
              <a:gd name="connsiteY6-5862" fmla="*/ 1058331 h 2522085"/>
              <a:gd name="connsiteX7-5863" fmla="*/ 1910353 w 2450561"/>
              <a:gd name="connsiteY7-5864" fmla="*/ 1058331 h 2522085"/>
              <a:gd name="connsiteX8-5865" fmla="*/ 1872254 w 2450561"/>
              <a:gd name="connsiteY8-5866" fmla="*/ 1096430 h 2522085"/>
              <a:gd name="connsiteX9-5867" fmla="*/ 1872252 w 2450561"/>
              <a:gd name="connsiteY9-5868" fmla="*/ 2496734 h 2522085"/>
              <a:gd name="connsiteX10-5869" fmla="*/ 1846852 w 2450561"/>
              <a:gd name="connsiteY10-5870" fmla="*/ 2522085 h 2522085"/>
              <a:gd name="connsiteX11-5871" fmla="*/ 604792 w 2450561"/>
              <a:gd name="connsiteY11-5872" fmla="*/ 2522085 h 2522085"/>
              <a:gd name="connsiteX12-5873" fmla="*/ 579392 w 2450561"/>
              <a:gd name="connsiteY12-5874" fmla="*/ 2496685 h 2522085"/>
              <a:gd name="connsiteX13-5875" fmla="*/ 579392 w 2450561"/>
              <a:gd name="connsiteY13-5876" fmla="*/ 1083682 h 2522085"/>
              <a:gd name="connsiteX14-5877" fmla="*/ 553993 w 2450561"/>
              <a:gd name="connsiteY14-5878" fmla="*/ 1058332 h 2522085"/>
              <a:gd name="connsiteX15-5879" fmla="*/ 3549 w 2450561"/>
              <a:gd name="connsiteY15-5880" fmla="*/ 1058332 h 2522085"/>
              <a:gd name="connsiteX16-5881" fmla="*/ 2988 w 2450561"/>
              <a:gd name="connsiteY16-5882" fmla="*/ 1033119 h 2522085"/>
              <a:gd name="connsiteX0-5883" fmla="*/ 2988 w 2450561"/>
              <a:gd name="connsiteY0-5884" fmla="*/ 1033119 h 2522085"/>
              <a:gd name="connsiteX1-5885" fmla="*/ 14553 w 2450561"/>
              <a:gd name="connsiteY1-5886" fmla="*/ 990852 h 2522085"/>
              <a:gd name="connsiteX2-5887" fmla="*/ 1201583 w 2450561"/>
              <a:gd name="connsiteY2-5888" fmla="*/ 9117 h 2522085"/>
              <a:gd name="connsiteX3-5889" fmla="*/ 1250106 w 2450561"/>
              <a:gd name="connsiteY3-5890" fmla="*/ 9153 h 2522085"/>
              <a:gd name="connsiteX4-5891" fmla="*/ 2437136 w 2450561"/>
              <a:gd name="connsiteY4-5892" fmla="*/ 990888 h 2522085"/>
              <a:gd name="connsiteX5-5893" fmla="*/ 2448653 w 2450561"/>
              <a:gd name="connsiteY5-5894" fmla="*/ 1033131 h 2522085"/>
              <a:gd name="connsiteX6-5895" fmla="*/ 2412804 w 2450561"/>
              <a:gd name="connsiteY6-5896" fmla="*/ 1058331 h 2522085"/>
              <a:gd name="connsiteX7-5897" fmla="*/ 1910353 w 2450561"/>
              <a:gd name="connsiteY7-5898" fmla="*/ 1058331 h 2522085"/>
              <a:gd name="connsiteX8-5899" fmla="*/ 1872254 w 2450561"/>
              <a:gd name="connsiteY8-5900" fmla="*/ 1096430 h 2522085"/>
              <a:gd name="connsiteX9-5901" fmla="*/ 1872252 w 2450561"/>
              <a:gd name="connsiteY9-5902" fmla="*/ 2496734 h 2522085"/>
              <a:gd name="connsiteX10-5903" fmla="*/ 1846852 w 2450561"/>
              <a:gd name="connsiteY10-5904" fmla="*/ 2522085 h 2522085"/>
              <a:gd name="connsiteX11-5905" fmla="*/ 604792 w 2450561"/>
              <a:gd name="connsiteY11-5906" fmla="*/ 2522085 h 2522085"/>
              <a:gd name="connsiteX12-5907" fmla="*/ 579392 w 2450561"/>
              <a:gd name="connsiteY12-5908" fmla="*/ 2496685 h 2522085"/>
              <a:gd name="connsiteX13-5909" fmla="*/ 579392 w 2450561"/>
              <a:gd name="connsiteY13-5910" fmla="*/ 1083682 h 2522085"/>
              <a:gd name="connsiteX14-5911" fmla="*/ 553993 w 2450561"/>
              <a:gd name="connsiteY14-5912" fmla="*/ 1058332 h 2522085"/>
              <a:gd name="connsiteX15-5913" fmla="*/ 3549 w 2450561"/>
              <a:gd name="connsiteY15-5914" fmla="*/ 1058332 h 2522085"/>
              <a:gd name="connsiteX16-5915" fmla="*/ 2988 w 2450561"/>
              <a:gd name="connsiteY16-5916" fmla="*/ 1033119 h 2522085"/>
              <a:gd name="connsiteX0-5917" fmla="*/ 2988 w 2450561"/>
              <a:gd name="connsiteY0-5918" fmla="*/ 1033119 h 2522085"/>
              <a:gd name="connsiteX1-5919" fmla="*/ 14553 w 2450561"/>
              <a:gd name="connsiteY1-5920" fmla="*/ 990852 h 2522085"/>
              <a:gd name="connsiteX2-5921" fmla="*/ 1201583 w 2450561"/>
              <a:gd name="connsiteY2-5922" fmla="*/ 9117 h 2522085"/>
              <a:gd name="connsiteX3-5923" fmla="*/ 1250106 w 2450561"/>
              <a:gd name="connsiteY3-5924" fmla="*/ 9153 h 2522085"/>
              <a:gd name="connsiteX4-5925" fmla="*/ 2437136 w 2450561"/>
              <a:gd name="connsiteY4-5926" fmla="*/ 990888 h 2522085"/>
              <a:gd name="connsiteX5-5927" fmla="*/ 2448653 w 2450561"/>
              <a:gd name="connsiteY5-5928" fmla="*/ 1033131 h 2522085"/>
              <a:gd name="connsiteX6-5929" fmla="*/ 2412804 w 2450561"/>
              <a:gd name="connsiteY6-5930" fmla="*/ 1058331 h 2522085"/>
              <a:gd name="connsiteX7-5931" fmla="*/ 1910353 w 2450561"/>
              <a:gd name="connsiteY7-5932" fmla="*/ 1058331 h 2522085"/>
              <a:gd name="connsiteX8-5933" fmla="*/ 1872254 w 2450561"/>
              <a:gd name="connsiteY8-5934" fmla="*/ 1096430 h 2522085"/>
              <a:gd name="connsiteX9-5935" fmla="*/ 1872252 w 2450561"/>
              <a:gd name="connsiteY9-5936" fmla="*/ 2496734 h 2522085"/>
              <a:gd name="connsiteX10-5937" fmla="*/ 1846852 w 2450561"/>
              <a:gd name="connsiteY10-5938" fmla="*/ 2522085 h 2522085"/>
              <a:gd name="connsiteX11-5939" fmla="*/ 604792 w 2450561"/>
              <a:gd name="connsiteY11-5940" fmla="*/ 2522085 h 2522085"/>
              <a:gd name="connsiteX12-5941" fmla="*/ 579392 w 2450561"/>
              <a:gd name="connsiteY12-5942" fmla="*/ 2496685 h 2522085"/>
              <a:gd name="connsiteX13-5943" fmla="*/ 579392 w 2450561"/>
              <a:gd name="connsiteY13-5944" fmla="*/ 1083682 h 2522085"/>
              <a:gd name="connsiteX14-5945" fmla="*/ 553993 w 2450561"/>
              <a:gd name="connsiteY14-5946" fmla="*/ 1058332 h 2522085"/>
              <a:gd name="connsiteX15-5947" fmla="*/ 3549 w 2450561"/>
              <a:gd name="connsiteY15-5948" fmla="*/ 1058332 h 2522085"/>
              <a:gd name="connsiteX16-5949" fmla="*/ 2988 w 2450561"/>
              <a:gd name="connsiteY16-5950" fmla="*/ 1033119 h 2522085"/>
              <a:gd name="connsiteX0-5951" fmla="*/ 2988 w 2450561"/>
              <a:gd name="connsiteY0-5952" fmla="*/ 1033119 h 2522085"/>
              <a:gd name="connsiteX1-5953" fmla="*/ 14553 w 2450561"/>
              <a:gd name="connsiteY1-5954" fmla="*/ 990852 h 2522085"/>
              <a:gd name="connsiteX2-5955" fmla="*/ 1201583 w 2450561"/>
              <a:gd name="connsiteY2-5956" fmla="*/ 9117 h 2522085"/>
              <a:gd name="connsiteX3-5957" fmla="*/ 1250106 w 2450561"/>
              <a:gd name="connsiteY3-5958" fmla="*/ 9153 h 2522085"/>
              <a:gd name="connsiteX4-5959" fmla="*/ 2437136 w 2450561"/>
              <a:gd name="connsiteY4-5960" fmla="*/ 990888 h 2522085"/>
              <a:gd name="connsiteX5-5961" fmla="*/ 2448653 w 2450561"/>
              <a:gd name="connsiteY5-5962" fmla="*/ 1033131 h 2522085"/>
              <a:gd name="connsiteX6-5963" fmla="*/ 2412804 w 2450561"/>
              <a:gd name="connsiteY6-5964" fmla="*/ 1058331 h 2522085"/>
              <a:gd name="connsiteX7-5965" fmla="*/ 1910353 w 2450561"/>
              <a:gd name="connsiteY7-5966" fmla="*/ 1058331 h 2522085"/>
              <a:gd name="connsiteX8-5967" fmla="*/ 1872254 w 2450561"/>
              <a:gd name="connsiteY8-5968" fmla="*/ 1096430 h 2522085"/>
              <a:gd name="connsiteX9-5969" fmla="*/ 1872254 w 2450561"/>
              <a:gd name="connsiteY9-5970" fmla="*/ 2484033 h 2522085"/>
              <a:gd name="connsiteX10-5971" fmla="*/ 1846852 w 2450561"/>
              <a:gd name="connsiteY10-5972" fmla="*/ 2522085 h 2522085"/>
              <a:gd name="connsiteX11-5973" fmla="*/ 604792 w 2450561"/>
              <a:gd name="connsiteY11-5974" fmla="*/ 2522085 h 2522085"/>
              <a:gd name="connsiteX12-5975" fmla="*/ 579392 w 2450561"/>
              <a:gd name="connsiteY12-5976" fmla="*/ 2496685 h 2522085"/>
              <a:gd name="connsiteX13-5977" fmla="*/ 579392 w 2450561"/>
              <a:gd name="connsiteY13-5978" fmla="*/ 1083682 h 2522085"/>
              <a:gd name="connsiteX14-5979" fmla="*/ 553993 w 2450561"/>
              <a:gd name="connsiteY14-5980" fmla="*/ 1058332 h 2522085"/>
              <a:gd name="connsiteX15-5981" fmla="*/ 3549 w 2450561"/>
              <a:gd name="connsiteY15-5982" fmla="*/ 1058332 h 2522085"/>
              <a:gd name="connsiteX16-5983" fmla="*/ 2988 w 2450561"/>
              <a:gd name="connsiteY16-5984" fmla="*/ 1033119 h 2522085"/>
              <a:gd name="connsiteX0-5985" fmla="*/ 2988 w 2450561"/>
              <a:gd name="connsiteY0-5986" fmla="*/ 1033119 h 2522085"/>
              <a:gd name="connsiteX1-5987" fmla="*/ 14553 w 2450561"/>
              <a:gd name="connsiteY1-5988" fmla="*/ 990852 h 2522085"/>
              <a:gd name="connsiteX2-5989" fmla="*/ 1201583 w 2450561"/>
              <a:gd name="connsiteY2-5990" fmla="*/ 9117 h 2522085"/>
              <a:gd name="connsiteX3-5991" fmla="*/ 1250106 w 2450561"/>
              <a:gd name="connsiteY3-5992" fmla="*/ 9153 h 2522085"/>
              <a:gd name="connsiteX4-5993" fmla="*/ 2437136 w 2450561"/>
              <a:gd name="connsiteY4-5994" fmla="*/ 990888 h 2522085"/>
              <a:gd name="connsiteX5-5995" fmla="*/ 2448653 w 2450561"/>
              <a:gd name="connsiteY5-5996" fmla="*/ 1033131 h 2522085"/>
              <a:gd name="connsiteX6-5997" fmla="*/ 2412804 w 2450561"/>
              <a:gd name="connsiteY6-5998" fmla="*/ 1058331 h 2522085"/>
              <a:gd name="connsiteX7-5999" fmla="*/ 1910353 w 2450561"/>
              <a:gd name="connsiteY7-6000" fmla="*/ 1058331 h 2522085"/>
              <a:gd name="connsiteX8-6001" fmla="*/ 1872254 w 2450561"/>
              <a:gd name="connsiteY8-6002" fmla="*/ 1096430 h 2522085"/>
              <a:gd name="connsiteX9-6003" fmla="*/ 1872254 w 2450561"/>
              <a:gd name="connsiteY9-6004" fmla="*/ 2484033 h 2522085"/>
              <a:gd name="connsiteX10-6005" fmla="*/ 1846852 w 2450561"/>
              <a:gd name="connsiteY10-6006" fmla="*/ 2522085 h 2522085"/>
              <a:gd name="connsiteX11-6007" fmla="*/ 604792 w 2450561"/>
              <a:gd name="connsiteY11-6008" fmla="*/ 2522085 h 2522085"/>
              <a:gd name="connsiteX12-6009" fmla="*/ 579392 w 2450561"/>
              <a:gd name="connsiteY12-6010" fmla="*/ 2496685 h 2522085"/>
              <a:gd name="connsiteX13-6011" fmla="*/ 579392 w 2450561"/>
              <a:gd name="connsiteY13-6012" fmla="*/ 1083682 h 2522085"/>
              <a:gd name="connsiteX14-6013" fmla="*/ 553993 w 2450561"/>
              <a:gd name="connsiteY14-6014" fmla="*/ 1058332 h 2522085"/>
              <a:gd name="connsiteX15-6015" fmla="*/ 3549 w 2450561"/>
              <a:gd name="connsiteY15-6016" fmla="*/ 1058332 h 2522085"/>
              <a:gd name="connsiteX16-6017" fmla="*/ 2988 w 2450561"/>
              <a:gd name="connsiteY16-6018" fmla="*/ 1033119 h 2522085"/>
              <a:gd name="connsiteX0-6019" fmla="*/ 2988 w 2450561"/>
              <a:gd name="connsiteY0-6020" fmla="*/ 1033119 h 2522085"/>
              <a:gd name="connsiteX1-6021" fmla="*/ 14553 w 2450561"/>
              <a:gd name="connsiteY1-6022" fmla="*/ 990852 h 2522085"/>
              <a:gd name="connsiteX2-6023" fmla="*/ 1201583 w 2450561"/>
              <a:gd name="connsiteY2-6024" fmla="*/ 9117 h 2522085"/>
              <a:gd name="connsiteX3-6025" fmla="*/ 1250106 w 2450561"/>
              <a:gd name="connsiteY3-6026" fmla="*/ 9153 h 2522085"/>
              <a:gd name="connsiteX4-6027" fmla="*/ 2437136 w 2450561"/>
              <a:gd name="connsiteY4-6028" fmla="*/ 990888 h 2522085"/>
              <a:gd name="connsiteX5-6029" fmla="*/ 2448653 w 2450561"/>
              <a:gd name="connsiteY5-6030" fmla="*/ 1033131 h 2522085"/>
              <a:gd name="connsiteX6-6031" fmla="*/ 2412804 w 2450561"/>
              <a:gd name="connsiteY6-6032" fmla="*/ 1058331 h 2522085"/>
              <a:gd name="connsiteX7-6033" fmla="*/ 1910353 w 2450561"/>
              <a:gd name="connsiteY7-6034" fmla="*/ 1058331 h 2522085"/>
              <a:gd name="connsiteX8-6035" fmla="*/ 1872254 w 2450561"/>
              <a:gd name="connsiteY8-6036" fmla="*/ 1096430 h 2522085"/>
              <a:gd name="connsiteX9-6037" fmla="*/ 1872254 w 2450561"/>
              <a:gd name="connsiteY9-6038" fmla="*/ 2484033 h 2522085"/>
              <a:gd name="connsiteX10-6039" fmla="*/ 1846852 w 2450561"/>
              <a:gd name="connsiteY10-6040" fmla="*/ 2522085 h 2522085"/>
              <a:gd name="connsiteX11-6041" fmla="*/ 604792 w 2450561"/>
              <a:gd name="connsiteY11-6042" fmla="*/ 2522085 h 2522085"/>
              <a:gd name="connsiteX12-6043" fmla="*/ 579392 w 2450561"/>
              <a:gd name="connsiteY12-6044" fmla="*/ 2496685 h 2522085"/>
              <a:gd name="connsiteX13-6045" fmla="*/ 579392 w 2450561"/>
              <a:gd name="connsiteY13-6046" fmla="*/ 1083682 h 2522085"/>
              <a:gd name="connsiteX14-6047" fmla="*/ 553993 w 2450561"/>
              <a:gd name="connsiteY14-6048" fmla="*/ 1058332 h 2522085"/>
              <a:gd name="connsiteX15-6049" fmla="*/ 3549 w 2450561"/>
              <a:gd name="connsiteY15-6050" fmla="*/ 1058332 h 2522085"/>
              <a:gd name="connsiteX16-6051" fmla="*/ 2988 w 2450561"/>
              <a:gd name="connsiteY16-6052" fmla="*/ 1033119 h 2522085"/>
              <a:gd name="connsiteX0-6053" fmla="*/ 2988 w 2450561"/>
              <a:gd name="connsiteY0-6054" fmla="*/ 1033119 h 2522085"/>
              <a:gd name="connsiteX1-6055" fmla="*/ 14553 w 2450561"/>
              <a:gd name="connsiteY1-6056" fmla="*/ 990852 h 2522085"/>
              <a:gd name="connsiteX2-6057" fmla="*/ 1201583 w 2450561"/>
              <a:gd name="connsiteY2-6058" fmla="*/ 9117 h 2522085"/>
              <a:gd name="connsiteX3-6059" fmla="*/ 1250106 w 2450561"/>
              <a:gd name="connsiteY3-6060" fmla="*/ 9153 h 2522085"/>
              <a:gd name="connsiteX4-6061" fmla="*/ 2437136 w 2450561"/>
              <a:gd name="connsiteY4-6062" fmla="*/ 990888 h 2522085"/>
              <a:gd name="connsiteX5-6063" fmla="*/ 2448653 w 2450561"/>
              <a:gd name="connsiteY5-6064" fmla="*/ 1033131 h 2522085"/>
              <a:gd name="connsiteX6-6065" fmla="*/ 2412804 w 2450561"/>
              <a:gd name="connsiteY6-6066" fmla="*/ 1058331 h 2522085"/>
              <a:gd name="connsiteX7-6067" fmla="*/ 1910353 w 2450561"/>
              <a:gd name="connsiteY7-6068" fmla="*/ 1058331 h 2522085"/>
              <a:gd name="connsiteX8-6069" fmla="*/ 1872254 w 2450561"/>
              <a:gd name="connsiteY8-6070" fmla="*/ 1096430 h 2522085"/>
              <a:gd name="connsiteX9-6071" fmla="*/ 1872254 w 2450561"/>
              <a:gd name="connsiteY9-6072" fmla="*/ 2484033 h 2522085"/>
              <a:gd name="connsiteX10-6073" fmla="*/ 1834154 w 2450561"/>
              <a:gd name="connsiteY10-6074" fmla="*/ 2522084 h 2522085"/>
              <a:gd name="connsiteX11-6075" fmla="*/ 604792 w 2450561"/>
              <a:gd name="connsiteY11-6076" fmla="*/ 2522085 h 2522085"/>
              <a:gd name="connsiteX12-6077" fmla="*/ 579392 w 2450561"/>
              <a:gd name="connsiteY12-6078" fmla="*/ 2496685 h 2522085"/>
              <a:gd name="connsiteX13-6079" fmla="*/ 579392 w 2450561"/>
              <a:gd name="connsiteY13-6080" fmla="*/ 1083682 h 2522085"/>
              <a:gd name="connsiteX14-6081" fmla="*/ 553993 w 2450561"/>
              <a:gd name="connsiteY14-6082" fmla="*/ 1058332 h 2522085"/>
              <a:gd name="connsiteX15-6083" fmla="*/ 3549 w 2450561"/>
              <a:gd name="connsiteY15-6084" fmla="*/ 1058332 h 2522085"/>
              <a:gd name="connsiteX16-6085" fmla="*/ 2988 w 2450561"/>
              <a:gd name="connsiteY16-6086" fmla="*/ 1033119 h 2522085"/>
              <a:gd name="connsiteX0-6087" fmla="*/ 2988 w 2450561"/>
              <a:gd name="connsiteY0-6088" fmla="*/ 1033119 h 2522085"/>
              <a:gd name="connsiteX1-6089" fmla="*/ 14553 w 2450561"/>
              <a:gd name="connsiteY1-6090" fmla="*/ 990852 h 2522085"/>
              <a:gd name="connsiteX2-6091" fmla="*/ 1201583 w 2450561"/>
              <a:gd name="connsiteY2-6092" fmla="*/ 9117 h 2522085"/>
              <a:gd name="connsiteX3-6093" fmla="*/ 1250106 w 2450561"/>
              <a:gd name="connsiteY3-6094" fmla="*/ 9153 h 2522085"/>
              <a:gd name="connsiteX4-6095" fmla="*/ 2437136 w 2450561"/>
              <a:gd name="connsiteY4-6096" fmla="*/ 990888 h 2522085"/>
              <a:gd name="connsiteX5-6097" fmla="*/ 2448653 w 2450561"/>
              <a:gd name="connsiteY5-6098" fmla="*/ 1033131 h 2522085"/>
              <a:gd name="connsiteX6-6099" fmla="*/ 2412804 w 2450561"/>
              <a:gd name="connsiteY6-6100" fmla="*/ 1058331 h 2522085"/>
              <a:gd name="connsiteX7-6101" fmla="*/ 1910353 w 2450561"/>
              <a:gd name="connsiteY7-6102" fmla="*/ 1058331 h 2522085"/>
              <a:gd name="connsiteX8-6103" fmla="*/ 1872254 w 2450561"/>
              <a:gd name="connsiteY8-6104" fmla="*/ 1096430 h 2522085"/>
              <a:gd name="connsiteX9-6105" fmla="*/ 1872254 w 2450561"/>
              <a:gd name="connsiteY9-6106" fmla="*/ 2484033 h 2522085"/>
              <a:gd name="connsiteX10-6107" fmla="*/ 1834154 w 2450561"/>
              <a:gd name="connsiteY10-6108" fmla="*/ 2522084 h 2522085"/>
              <a:gd name="connsiteX11-6109" fmla="*/ 604792 w 2450561"/>
              <a:gd name="connsiteY11-6110" fmla="*/ 2522085 h 2522085"/>
              <a:gd name="connsiteX12-6111" fmla="*/ 579392 w 2450561"/>
              <a:gd name="connsiteY12-6112" fmla="*/ 2496685 h 2522085"/>
              <a:gd name="connsiteX13-6113" fmla="*/ 579392 w 2450561"/>
              <a:gd name="connsiteY13-6114" fmla="*/ 1083682 h 2522085"/>
              <a:gd name="connsiteX14-6115" fmla="*/ 553993 w 2450561"/>
              <a:gd name="connsiteY14-6116" fmla="*/ 1058332 h 2522085"/>
              <a:gd name="connsiteX15-6117" fmla="*/ 3549 w 2450561"/>
              <a:gd name="connsiteY15-6118" fmla="*/ 1058332 h 2522085"/>
              <a:gd name="connsiteX16-6119" fmla="*/ 2988 w 2450561"/>
              <a:gd name="connsiteY16-6120" fmla="*/ 1033119 h 2522085"/>
              <a:gd name="connsiteX0-6121" fmla="*/ 2988 w 2450561"/>
              <a:gd name="connsiteY0-6122" fmla="*/ 1033119 h 2522085"/>
              <a:gd name="connsiteX1-6123" fmla="*/ 14553 w 2450561"/>
              <a:gd name="connsiteY1-6124" fmla="*/ 990852 h 2522085"/>
              <a:gd name="connsiteX2-6125" fmla="*/ 1201583 w 2450561"/>
              <a:gd name="connsiteY2-6126" fmla="*/ 9117 h 2522085"/>
              <a:gd name="connsiteX3-6127" fmla="*/ 1250106 w 2450561"/>
              <a:gd name="connsiteY3-6128" fmla="*/ 9153 h 2522085"/>
              <a:gd name="connsiteX4-6129" fmla="*/ 2437136 w 2450561"/>
              <a:gd name="connsiteY4-6130" fmla="*/ 990888 h 2522085"/>
              <a:gd name="connsiteX5-6131" fmla="*/ 2448653 w 2450561"/>
              <a:gd name="connsiteY5-6132" fmla="*/ 1033131 h 2522085"/>
              <a:gd name="connsiteX6-6133" fmla="*/ 2412804 w 2450561"/>
              <a:gd name="connsiteY6-6134" fmla="*/ 1058331 h 2522085"/>
              <a:gd name="connsiteX7-6135" fmla="*/ 1910353 w 2450561"/>
              <a:gd name="connsiteY7-6136" fmla="*/ 1058331 h 2522085"/>
              <a:gd name="connsiteX8-6137" fmla="*/ 1872254 w 2450561"/>
              <a:gd name="connsiteY8-6138" fmla="*/ 1096430 h 2522085"/>
              <a:gd name="connsiteX9-6139" fmla="*/ 1872254 w 2450561"/>
              <a:gd name="connsiteY9-6140" fmla="*/ 2484033 h 2522085"/>
              <a:gd name="connsiteX10-6141" fmla="*/ 1834154 w 2450561"/>
              <a:gd name="connsiteY10-6142" fmla="*/ 2522084 h 2522085"/>
              <a:gd name="connsiteX11-6143" fmla="*/ 604792 w 2450561"/>
              <a:gd name="connsiteY11-6144" fmla="*/ 2522085 h 2522085"/>
              <a:gd name="connsiteX12-6145" fmla="*/ 579392 w 2450561"/>
              <a:gd name="connsiteY12-6146" fmla="*/ 2496685 h 2522085"/>
              <a:gd name="connsiteX13-6147" fmla="*/ 579392 w 2450561"/>
              <a:gd name="connsiteY13-6148" fmla="*/ 1083682 h 2522085"/>
              <a:gd name="connsiteX14-6149" fmla="*/ 553993 w 2450561"/>
              <a:gd name="connsiteY14-6150" fmla="*/ 1058332 h 2522085"/>
              <a:gd name="connsiteX15-6151" fmla="*/ 3549 w 2450561"/>
              <a:gd name="connsiteY15-6152" fmla="*/ 1058332 h 2522085"/>
              <a:gd name="connsiteX16-6153" fmla="*/ 2988 w 2450561"/>
              <a:gd name="connsiteY16-6154" fmla="*/ 1033119 h 2522085"/>
              <a:gd name="connsiteX0-6155" fmla="*/ 2988 w 2450561"/>
              <a:gd name="connsiteY0-6156" fmla="*/ 1033119 h 2522084"/>
              <a:gd name="connsiteX1-6157" fmla="*/ 14553 w 2450561"/>
              <a:gd name="connsiteY1-6158" fmla="*/ 990852 h 2522084"/>
              <a:gd name="connsiteX2-6159" fmla="*/ 1201583 w 2450561"/>
              <a:gd name="connsiteY2-6160" fmla="*/ 9117 h 2522084"/>
              <a:gd name="connsiteX3-6161" fmla="*/ 1250106 w 2450561"/>
              <a:gd name="connsiteY3-6162" fmla="*/ 9153 h 2522084"/>
              <a:gd name="connsiteX4-6163" fmla="*/ 2437136 w 2450561"/>
              <a:gd name="connsiteY4-6164" fmla="*/ 990888 h 2522084"/>
              <a:gd name="connsiteX5-6165" fmla="*/ 2448653 w 2450561"/>
              <a:gd name="connsiteY5-6166" fmla="*/ 1033131 h 2522084"/>
              <a:gd name="connsiteX6-6167" fmla="*/ 2412804 w 2450561"/>
              <a:gd name="connsiteY6-6168" fmla="*/ 1058331 h 2522084"/>
              <a:gd name="connsiteX7-6169" fmla="*/ 1910353 w 2450561"/>
              <a:gd name="connsiteY7-6170" fmla="*/ 1058331 h 2522084"/>
              <a:gd name="connsiteX8-6171" fmla="*/ 1872254 w 2450561"/>
              <a:gd name="connsiteY8-6172" fmla="*/ 1096430 h 2522084"/>
              <a:gd name="connsiteX9-6173" fmla="*/ 1872254 w 2450561"/>
              <a:gd name="connsiteY9-6174" fmla="*/ 2484033 h 2522084"/>
              <a:gd name="connsiteX10-6175" fmla="*/ 1834154 w 2450561"/>
              <a:gd name="connsiteY10-6176" fmla="*/ 2522084 h 2522084"/>
              <a:gd name="connsiteX11-6177" fmla="*/ 617494 w 2450561"/>
              <a:gd name="connsiteY11-6178" fmla="*/ 2522084 h 2522084"/>
              <a:gd name="connsiteX12-6179" fmla="*/ 579392 w 2450561"/>
              <a:gd name="connsiteY12-6180" fmla="*/ 2496685 h 2522084"/>
              <a:gd name="connsiteX13-6181" fmla="*/ 579392 w 2450561"/>
              <a:gd name="connsiteY13-6182" fmla="*/ 1083682 h 2522084"/>
              <a:gd name="connsiteX14-6183" fmla="*/ 553993 w 2450561"/>
              <a:gd name="connsiteY14-6184" fmla="*/ 1058332 h 2522084"/>
              <a:gd name="connsiteX15-6185" fmla="*/ 3549 w 2450561"/>
              <a:gd name="connsiteY15-6186" fmla="*/ 1058332 h 2522084"/>
              <a:gd name="connsiteX16-6187" fmla="*/ 2988 w 2450561"/>
              <a:gd name="connsiteY16-6188" fmla="*/ 1033119 h 2522084"/>
              <a:gd name="connsiteX0-6189" fmla="*/ 2988 w 2450561"/>
              <a:gd name="connsiteY0-6190" fmla="*/ 1033119 h 2522084"/>
              <a:gd name="connsiteX1-6191" fmla="*/ 14553 w 2450561"/>
              <a:gd name="connsiteY1-6192" fmla="*/ 990852 h 2522084"/>
              <a:gd name="connsiteX2-6193" fmla="*/ 1201583 w 2450561"/>
              <a:gd name="connsiteY2-6194" fmla="*/ 9117 h 2522084"/>
              <a:gd name="connsiteX3-6195" fmla="*/ 1250106 w 2450561"/>
              <a:gd name="connsiteY3-6196" fmla="*/ 9153 h 2522084"/>
              <a:gd name="connsiteX4-6197" fmla="*/ 2437136 w 2450561"/>
              <a:gd name="connsiteY4-6198" fmla="*/ 990888 h 2522084"/>
              <a:gd name="connsiteX5-6199" fmla="*/ 2448653 w 2450561"/>
              <a:gd name="connsiteY5-6200" fmla="*/ 1033131 h 2522084"/>
              <a:gd name="connsiteX6-6201" fmla="*/ 2412804 w 2450561"/>
              <a:gd name="connsiteY6-6202" fmla="*/ 1058331 h 2522084"/>
              <a:gd name="connsiteX7-6203" fmla="*/ 1910353 w 2450561"/>
              <a:gd name="connsiteY7-6204" fmla="*/ 1058331 h 2522084"/>
              <a:gd name="connsiteX8-6205" fmla="*/ 1872254 w 2450561"/>
              <a:gd name="connsiteY8-6206" fmla="*/ 1096430 h 2522084"/>
              <a:gd name="connsiteX9-6207" fmla="*/ 1872254 w 2450561"/>
              <a:gd name="connsiteY9-6208" fmla="*/ 2484033 h 2522084"/>
              <a:gd name="connsiteX10-6209" fmla="*/ 1834154 w 2450561"/>
              <a:gd name="connsiteY10-6210" fmla="*/ 2522084 h 2522084"/>
              <a:gd name="connsiteX11-6211" fmla="*/ 617494 w 2450561"/>
              <a:gd name="connsiteY11-6212" fmla="*/ 2522084 h 2522084"/>
              <a:gd name="connsiteX12-6213" fmla="*/ 579392 w 2450561"/>
              <a:gd name="connsiteY12-6214" fmla="*/ 2496685 h 2522084"/>
              <a:gd name="connsiteX13-6215" fmla="*/ 579392 w 2450561"/>
              <a:gd name="connsiteY13-6216" fmla="*/ 1083682 h 2522084"/>
              <a:gd name="connsiteX14-6217" fmla="*/ 553993 w 2450561"/>
              <a:gd name="connsiteY14-6218" fmla="*/ 1058332 h 2522084"/>
              <a:gd name="connsiteX15-6219" fmla="*/ 3549 w 2450561"/>
              <a:gd name="connsiteY15-6220" fmla="*/ 1058332 h 2522084"/>
              <a:gd name="connsiteX16-6221" fmla="*/ 2988 w 2450561"/>
              <a:gd name="connsiteY16-6222" fmla="*/ 1033119 h 2522084"/>
              <a:gd name="connsiteX0-6223" fmla="*/ 2988 w 2450561"/>
              <a:gd name="connsiteY0-6224" fmla="*/ 1033119 h 2522084"/>
              <a:gd name="connsiteX1-6225" fmla="*/ 14553 w 2450561"/>
              <a:gd name="connsiteY1-6226" fmla="*/ 990852 h 2522084"/>
              <a:gd name="connsiteX2-6227" fmla="*/ 1201583 w 2450561"/>
              <a:gd name="connsiteY2-6228" fmla="*/ 9117 h 2522084"/>
              <a:gd name="connsiteX3-6229" fmla="*/ 1250106 w 2450561"/>
              <a:gd name="connsiteY3-6230" fmla="*/ 9153 h 2522084"/>
              <a:gd name="connsiteX4-6231" fmla="*/ 2437136 w 2450561"/>
              <a:gd name="connsiteY4-6232" fmla="*/ 990888 h 2522084"/>
              <a:gd name="connsiteX5-6233" fmla="*/ 2448653 w 2450561"/>
              <a:gd name="connsiteY5-6234" fmla="*/ 1033131 h 2522084"/>
              <a:gd name="connsiteX6-6235" fmla="*/ 2412804 w 2450561"/>
              <a:gd name="connsiteY6-6236" fmla="*/ 1058331 h 2522084"/>
              <a:gd name="connsiteX7-6237" fmla="*/ 1910353 w 2450561"/>
              <a:gd name="connsiteY7-6238" fmla="*/ 1058331 h 2522084"/>
              <a:gd name="connsiteX8-6239" fmla="*/ 1872254 w 2450561"/>
              <a:gd name="connsiteY8-6240" fmla="*/ 1096430 h 2522084"/>
              <a:gd name="connsiteX9-6241" fmla="*/ 1872254 w 2450561"/>
              <a:gd name="connsiteY9-6242" fmla="*/ 2484033 h 2522084"/>
              <a:gd name="connsiteX10-6243" fmla="*/ 1834154 w 2450561"/>
              <a:gd name="connsiteY10-6244" fmla="*/ 2522084 h 2522084"/>
              <a:gd name="connsiteX11-6245" fmla="*/ 617494 w 2450561"/>
              <a:gd name="connsiteY11-6246" fmla="*/ 2522084 h 2522084"/>
              <a:gd name="connsiteX12-6247" fmla="*/ 579392 w 2450561"/>
              <a:gd name="connsiteY12-6248" fmla="*/ 2496685 h 2522084"/>
              <a:gd name="connsiteX13-6249" fmla="*/ 579392 w 2450561"/>
              <a:gd name="connsiteY13-6250" fmla="*/ 1083682 h 2522084"/>
              <a:gd name="connsiteX14-6251" fmla="*/ 553993 w 2450561"/>
              <a:gd name="connsiteY14-6252" fmla="*/ 1058332 h 2522084"/>
              <a:gd name="connsiteX15-6253" fmla="*/ 3549 w 2450561"/>
              <a:gd name="connsiteY15-6254" fmla="*/ 1058332 h 2522084"/>
              <a:gd name="connsiteX16-6255" fmla="*/ 2988 w 2450561"/>
              <a:gd name="connsiteY16-6256" fmla="*/ 1033119 h 2522084"/>
              <a:gd name="connsiteX0-6257" fmla="*/ 2988 w 2450561"/>
              <a:gd name="connsiteY0-6258" fmla="*/ 1033119 h 2522084"/>
              <a:gd name="connsiteX1-6259" fmla="*/ 14553 w 2450561"/>
              <a:gd name="connsiteY1-6260" fmla="*/ 990852 h 2522084"/>
              <a:gd name="connsiteX2-6261" fmla="*/ 1201583 w 2450561"/>
              <a:gd name="connsiteY2-6262" fmla="*/ 9117 h 2522084"/>
              <a:gd name="connsiteX3-6263" fmla="*/ 1250106 w 2450561"/>
              <a:gd name="connsiteY3-6264" fmla="*/ 9153 h 2522084"/>
              <a:gd name="connsiteX4-6265" fmla="*/ 2437136 w 2450561"/>
              <a:gd name="connsiteY4-6266" fmla="*/ 990888 h 2522084"/>
              <a:gd name="connsiteX5-6267" fmla="*/ 2448653 w 2450561"/>
              <a:gd name="connsiteY5-6268" fmla="*/ 1033131 h 2522084"/>
              <a:gd name="connsiteX6-6269" fmla="*/ 2412804 w 2450561"/>
              <a:gd name="connsiteY6-6270" fmla="*/ 1058331 h 2522084"/>
              <a:gd name="connsiteX7-6271" fmla="*/ 1910353 w 2450561"/>
              <a:gd name="connsiteY7-6272" fmla="*/ 1058331 h 2522084"/>
              <a:gd name="connsiteX8-6273" fmla="*/ 1872254 w 2450561"/>
              <a:gd name="connsiteY8-6274" fmla="*/ 1096430 h 2522084"/>
              <a:gd name="connsiteX9-6275" fmla="*/ 1872254 w 2450561"/>
              <a:gd name="connsiteY9-6276" fmla="*/ 2484033 h 2522084"/>
              <a:gd name="connsiteX10-6277" fmla="*/ 1834154 w 2450561"/>
              <a:gd name="connsiteY10-6278" fmla="*/ 2522084 h 2522084"/>
              <a:gd name="connsiteX11-6279" fmla="*/ 617494 w 2450561"/>
              <a:gd name="connsiteY11-6280" fmla="*/ 2522084 h 2522084"/>
              <a:gd name="connsiteX12-6281" fmla="*/ 579394 w 2450561"/>
              <a:gd name="connsiteY12-6282" fmla="*/ 2483984 h 2522084"/>
              <a:gd name="connsiteX13-6283" fmla="*/ 579392 w 2450561"/>
              <a:gd name="connsiteY13-6284" fmla="*/ 1083682 h 2522084"/>
              <a:gd name="connsiteX14-6285" fmla="*/ 553993 w 2450561"/>
              <a:gd name="connsiteY14-6286" fmla="*/ 1058332 h 2522084"/>
              <a:gd name="connsiteX15-6287" fmla="*/ 3549 w 2450561"/>
              <a:gd name="connsiteY15-6288" fmla="*/ 1058332 h 2522084"/>
              <a:gd name="connsiteX16-6289" fmla="*/ 2988 w 2450561"/>
              <a:gd name="connsiteY16-6290" fmla="*/ 1033119 h 2522084"/>
              <a:gd name="connsiteX0-6291" fmla="*/ 2988 w 2450561"/>
              <a:gd name="connsiteY0-6292" fmla="*/ 1033119 h 2522084"/>
              <a:gd name="connsiteX1-6293" fmla="*/ 14553 w 2450561"/>
              <a:gd name="connsiteY1-6294" fmla="*/ 990852 h 2522084"/>
              <a:gd name="connsiteX2-6295" fmla="*/ 1201583 w 2450561"/>
              <a:gd name="connsiteY2-6296" fmla="*/ 9117 h 2522084"/>
              <a:gd name="connsiteX3-6297" fmla="*/ 1250106 w 2450561"/>
              <a:gd name="connsiteY3-6298" fmla="*/ 9153 h 2522084"/>
              <a:gd name="connsiteX4-6299" fmla="*/ 2437136 w 2450561"/>
              <a:gd name="connsiteY4-6300" fmla="*/ 990888 h 2522084"/>
              <a:gd name="connsiteX5-6301" fmla="*/ 2448653 w 2450561"/>
              <a:gd name="connsiteY5-6302" fmla="*/ 1033131 h 2522084"/>
              <a:gd name="connsiteX6-6303" fmla="*/ 2412804 w 2450561"/>
              <a:gd name="connsiteY6-6304" fmla="*/ 1058331 h 2522084"/>
              <a:gd name="connsiteX7-6305" fmla="*/ 1910353 w 2450561"/>
              <a:gd name="connsiteY7-6306" fmla="*/ 1058331 h 2522084"/>
              <a:gd name="connsiteX8-6307" fmla="*/ 1872254 w 2450561"/>
              <a:gd name="connsiteY8-6308" fmla="*/ 1096430 h 2522084"/>
              <a:gd name="connsiteX9-6309" fmla="*/ 1872254 w 2450561"/>
              <a:gd name="connsiteY9-6310" fmla="*/ 2484033 h 2522084"/>
              <a:gd name="connsiteX10-6311" fmla="*/ 1834154 w 2450561"/>
              <a:gd name="connsiteY10-6312" fmla="*/ 2522084 h 2522084"/>
              <a:gd name="connsiteX11-6313" fmla="*/ 617494 w 2450561"/>
              <a:gd name="connsiteY11-6314" fmla="*/ 2522084 h 2522084"/>
              <a:gd name="connsiteX12-6315" fmla="*/ 579394 w 2450561"/>
              <a:gd name="connsiteY12-6316" fmla="*/ 2483984 h 2522084"/>
              <a:gd name="connsiteX13-6317" fmla="*/ 579392 w 2450561"/>
              <a:gd name="connsiteY13-6318" fmla="*/ 1083682 h 2522084"/>
              <a:gd name="connsiteX14-6319" fmla="*/ 553993 w 2450561"/>
              <a:gd name="connsiteY14-6320" fmla="*/ 1058332 h 2522084"/>
              <a:gd name="connsiteX15-6321" fmla="*/ 3549 w 2450561"/>
              <a:gd name="connsiteY15-6322" fmla="*/ 1058332 h 2522084"/>
              <a:gd name="connsiteX16-6323" fmla="*/ 2988 w 2450561"/>
              <a:gd name="connsiteY16-6324" fmla="*/ 1033119 h 2522084"/>
              <a:gd name="connsiteX0-6325" fmla="*/ 2988 w 2450561"/>
              <a:gd name="connsiteY0-6326" fmla="*/ 1033119 h 2522084"/>
              <a:gd name="connsiteX1-6327" fmla="*/ 14553 w 2450561"/>
              <a:gd name="connsiteY1-6328" fmla="*/ 990852 h 2522084"/>
              <a:gd name="connsiteX2-6329" fmla="*/ 1201583 w 2450561"/>
              <a:gd name="connsiteY2-6330" fmla="*/ 9117 h 2522084"/>
              <a:gd name="connsiteX3-6331" fmla="*/ 1250106 w 2450561"/>
              <a:gd name="connsiteY3-6332" fmla="*/ 9153 h 2522084"/>
              <a:gd name="connsiteX4-6333" fmla="*/ 2437136 w 2450561"/>
              <a:gd name="connsiteY4-6334" fmla="*/ 990888 h 2522084"/>
              <a:gd name="connsiteX5-6335" fmla="*/ 2448653 w 2450561"/>
              <a:gd name="connsiteY5-6336" fmla="*/ 1033131 h 2522084"/>
              <a:gd name="connsiteX6-6337" fmla="*/ 2412804 w 2450561"/>
              <a:gd name="connsiteY6-6338" fmla="*/ 1058331 h 2522084"/>
              <a:gd name="connsiteX7-6339" fmla="*/ 1910353 w 2450561"/>
              <a:gd name="connsiteY7-6340" fmla="*/ 1058331 h 2522084"/>
              <a:gd name="connsiteX8-6341" fmla="*/ 1872254 w 2450561"/>
              <a:gd name="connsiteY8-6342" fmla="*/ 1096430 h 2522084"/>
              <a:gd name="connsiteX9-6343" fmla="*/ 1872254 w 2450561"/>
              <a:gd name="connsiteY9-6344" fmla="*/ 2484033 h 2522084"/>
              <a:gd name="connsiteX10-6345" fmla="*/ 1834154 w 2450561"/>
              <a:gd name="connsiteY10-6346" fmla="*/ 2522084 h 2522084"/>
              <a:gd name="connsiteX11-6347" fmla="*/ 617494 w 2450561"/>
              <a:gd name="connsiteY11-6348" fmla="*/ 2522084 h 2522084"/>
              <a:gd name="connsiteX12-6349" fmla="*/ 579394 w 2450561"/>
              <a:gd name="connsiteY12-6350" fmla="*/ 2483984 h 2522084"/>
              <a:gd name="connsiteX13-6351" fmla="*/ 579392 w 2450561"/>
              <a:gd name="connsiteY13-6352" fmla="*/ 1083682 h 2522084"/>
              <a:gd name="connsiteX14-6353" fmla="*/ 553993 w 2450561"/>
              <a:gd name="connsiteY14-6354" fmla="*/ 1058332 h 2522084"/>
              <a:gd name="connsiteX15-6355" fmla="*/ 3549 w 2450561"/>
              <a:gd name="connsiteY15-6356" fmla="*/ 1058332 h 2522084"/>
              <a:gd name="connsiteX16-6357" fmla="*/ 2988 w 2450561"/>
              <a:gd name="connsiteY16-6358" fmla="*/ 1033119 h 2522084"/>
              <a:gd name="connsiteX0-6359" fmla="*/ 2988 w 2450561"/>
              <a:gd name="connsiteY0-6360" fmla="*/ 1033119 h 2522084"/>
              <a:gd name="connsiteX1-6361" fmla="*/ 14553 w 2450561"/>
              <a:gd name="connsiteY1-6362" fmla="*/ 990852 h 2522084"/>
              <a:gd name="connsiteX2-6363" fmla="*/ 1201583 w 2450561"/>
              <a:gd name="connsiteY2-6364" fmla="*/ 9117 h 2522084"/>
              <a:gd name="connsiteX3-6365" fmla="*/ 1250106 w 2450561"/>
              <a:gd name="connsiteY3-6366" fmla="*/ 9153 h 2522084"/>
              <a:gd name="connsiteX4-6367" fmla="*/ 2437136 w 2450561"/>
              <a:gd name="connsiteY4-6368" fmla="*/ 990888 h 2522084"/>
              <a:gd name="connsiteX5-6369" fmla="*/ 2448653 w 2450561"/>
              <a:gd name="connsiteY5-6370" fmla="*/ 1033131 h 2522084"/>
              <a:gd name="connsiteX6-6371" fmla="*/ 2412804 w 2450561"/>
              <a:gd name="connsiteY6-6372" fmla="*/ 1058331 h 2522084"/>
              <a:gd name="connsiteX7-6373" fmla="*/ 1910353 w 2450561"/>
              <a:gd name="connsiteY7-6374" fmla="*/ 1058331 h 2522084"/>
              <a:gd name="connsiteX8-6375" fmla="*/ 1872254 w 2450561"/>
              <a:gd name="connsiteY8-6376" fmla="*/ 1096430 h 2522084"/>
              <a:gd name="connsiteX9-6377" fmla="*/ 1872254 w 2450561"/>
              <a:gd name="connsiteY9-6378" fmla="*/ 2484033 h 2522084"/>
              <a:gd name="connsiteX10-6379" fmla="*/ 1834154 w 2450561"/>
              <a:gd name="connsiteY10-6380" fmla="*/ 2522084 h 2522084"/>
              <a:gd name="connsiteX11-6381" fmla="*/ 617494 w 2450561"/>
              <a:gd name="connsiteY11-6382" fmla="*/ 2522084 h 2522084"/>
              <a:gd name="connsiteX12-6383" fmla="*/ 579394 w 2450561"/>
              <a:gd name="connsiteY12-6384" fmla="*/ 2483984 h 2522084"/>
              <a:gd name="connsiteX13-6385" fmla="*/ 579394 w 2450561"/>
              <a:gd name="connsiteY13-6386" fmla="*/ 1096381 h 2522084"/>
              <a:gd name="connsiteX14-6387" fmla="*/ 553993 w 2450561"/>
              <a:gd name="connsiteY14-6388" fmla="*/ 1058332 h 2522084"/>
              <a:gd name="connsiteX15-6389" fmla="*/ 3549 w 2450561"/>
              <a:gd name="connsiteY15-6390" fmla="*/ 1058332 h 2522084"/>
              <a:gd name="connsiteX16-6391" fmla="*/ 2988 w 2450561"/>
              <a:gd name="connsiteY16-6392" fmla="*/ 1033119 h 2522084"/>
              <a:gd name="connsiteX0-6393" fmla="*/ 2988 w 2450561"/>
              <a:gd name="connsiteY0-6394" fmla="*/ 1033119 h 2522084"/>
              <a:gd name="connsiteX1-6395" fmla="*/ 14553 w 2450561"/>
              <a:gd name="connsiteY1-6396" fmla="*/ 990852 h 2522084"/>
              <a:gd name="connsiteX2-6397" fmla="*/ 1201583 w 2450561"/>
              <a:gd name="connsiteY2-6398" fmla="*/ 9117 h 2522084"/>
              <a:gd name="connsiteX3-6399" fmla="*/ 1250106 w 2450561"/>
              <a:gd name="connsiteY3-6400" fmla="*/ 9153 h 2522084"/>
              <a:gd name="connsiteX4-6401" fmla="*/ 2437136 w 2450561"/>
              <a:gd name="connsiteY4-6402" fmla="*/ 990888 h 2522084"/>
              <a:gd name="connsiteX5-6403" fmla="*/ 2448653 w 2450561"/>
              <a:gd name="connsiteY5-6404" fmla="*/ 1033131 h 2522084"/>
              <a:gd name="connsiteX6-6405" fmla="*/ 2412804 w 2450561"/>
              <a:gd name="connsiteY6-6406" fmla="*/ 1058331 h 2522084"/>
              <a:gd name="connsiteX7-6407" fmla="*/ 1910353 w 2450561"/>
              <a:gd name="connsiteY7-6408" fmla="*/ 1058331 h 2522084"/>
              <a:gd name="connsiteX8-6409" fmla="*/ 1872254 w 2450561"/>
              <a:gd name="connsiteY8-6410" fmla="*/ 1096430 h 2522084"/>
              <a:gd name="connsiteX9-6411" fmla="*/ 1872254 w 2450561"/>
              <a:gd name="connsiteY9-6412" fmla="*/ 2484033 h 2522084"/>
              <a:gd name="connsiteX10-6413" fmla="*/ 1834154 w 2450561"/>
              <a:gd name="connsiteY10-6414" fmla="*/ 2522084 h 2522084"/>
              <a:gd name="connsiteX11-6415" fmla="*/ 617494 w 2450561"/>
              <a:gd name="connsiteY11-6416" fmla="*/ 2522084 h 2522084"/>
              <a:gd name="connsiteX12-6417" fmla="*/ 579394 w 2450561"/>
              <a:gd name="connsiteY12-6418" fmla="*/ 2483984 h 2522084"/>
              <a:gd name="connsiteX13-6419" fmla="*/ 579394 w 2450561"/>
              <a:gd name="connsiteY13-6420" fmla="*/ 1096381 h 2522084"/>
              <a:gd name="connsiteX14-6421" fmla="*/ 553993 w 2450561"/>
              <a:gd name="connsiteY14-6422" fmla="*/ 1058332 h 2522084"/>
              <a:gd name="connsiteX15-6423" fmla="*/ 3549 w 2450561"/>
              <a:gd name="connsiteY15-6424" fmla="*/ 1058332 h 2522084"/>
              <a:gd name="connsiteX16-6425" fmla="*/ 2988 w 2450561"/>
              <a:gd name="connsiteY16-6426" fmla="*/ 1033119 h 2522084"/>
              <a:gd name="connsiteX0-6427" fmla="*/ 2988 w 2450561"/>
              <a:gd name="connsiteY0-6428" fmla="*/ 1033119 h 2522084"/>
              <a:gd name="connsiteX1-6429" fmla="*/ 14553 w 2450561"/>
              <a:gd name="connsiteY1-6430" fmla="*/ 990852 h 2522084"/>
              <a:gd name="connsiteX2-6431" fmla="*/ 1201583 w 2450561"/>
              <a:gd name="connsiteY2-6432" fmla="*/ 9117 h 2522084"/>
              <a:gd name="connsiteX3-6433" fmla="*/ 1250106 w 2450561"/>
              <a:gd name="connsiteY3-6434" fmla="*/ 9153 h 2522084"/>
              <a:gd name="connsiteX4-6435" fmla="*/ 2437136 w 2450561"/>
              <a:gd name="connsiteY4-6436" fmla="*/ 990888 h 2522084"/>
              <a:gd name="connsiteX5-6437" fmla="*/ 2448653 w 2450561"/>
              <a:gd name="connsiteY5-6438" fmla="*/ 1033131 h 2522084"/>
              <a:gd name="connsiteX6-6439" fmla="*/ 2412804 w 2450561"/>
              <a:gd name="connsiteY6-6440" fmla="*/ 1058331 h 2522084"/>
              <a:gd name="connsiteX7-6441" fmla="*/ 1910353 w 2450561"/>
              <a:gd name="connsiteY7-6442" fmla="*/ 1058331 h 2522084"/>
              <a:gd name="connsiteX8-6443" fmla="*/ 1872254 w 2450561"/>
              <a:gd name="connsiteY8-6444" fmla="*/ 1096430 h 2522084"/>
              <a:gd name="connsiteX9-6445" fmla="*/ 1872254 w 2450561"/>
              <a:gd name="connsiteY9-6446" fmla="*/ 2484033 h 2522084"/>
              <a:gd name="connsiteX10-6447" fmla="*/ 1834154 w 2450561"/>
              <a:gd name="connsiteY10-6448" fmla="*/ 2522084 h 2522084"/>
              <a:gd name="connsiteX11-6449" fmla="*/ 617494 w 2450561"/>
              <a:gd name="connsiteY11-6450" fmla="*/ 2522084 h 2522084"/>
              <a:gd name="connsiteX12-6451" fmla="*/ 579394 w 2450561"/>
              <a:gd name="connsiteY12-6452" fmla="*/ 2483984 h 2522084"/>
              <a:gd name="connsiteX13-6453" fmla="*/ 579394 w 2450561"/>
              <a:gd name="connsiteY13-6454" fmla="*/ 1096381 h 2522084"/>
              <a:gd name="connsiteX14-6455" fmla="*/ 553993 w 2450561"/>
              <a:gd name="connsiteY14-6456" fmla="*/ 1058332 h 2522084"/>
              <a:gd name="connsiteX15-6457" fmla="*/ 3549 w 2450561"/>
              <a:gd name="connsiteY15-6458" fmla="*/ 1058332 h 2522084"/>
              <a:gd name="connsiteX16-6459" fmla="*/ 2988 w 2450561"/>
              <a:gd name="connsiteY16-6460" fmla="*/ 1033119 h 2522084"/>
              <a:gd name="connsiteX0-6461" fmla="*/ 2988 w 2450561"/>
              <a:gd name="connsiteY0-6462" fmla="*/ 1033119 h 2522084"/>
              <a:gd name="connsiteX1-6463" fmla="*/ 14553 w 2450561"/>
              <a:gd name="connsiteY1-6464" fmla="*/ 990852 h 2522084"/>
              <a:gd name="connsiteX2-6465" fmla="*/ 1201583 w 2450561"/>
              <a:gd name="connsiteY2-6466" fmla="*/ 9117 h 2522084"/>
              <a:gd name="connsiteX3-6467" fmla="*/ 1250106 w 2450561"/>
              <a:gd name="connsiteY3-6468" fmla="*/ 9153 h 2522084"/>
              <a:gd name="connsiteX4-6469" fmla="*/ 2437136 w 2450561"/>
              <a:gd name="connsiteY4-6470" fmla="*/ 990888 h 2522084"/>
              <a:gd name="connsiteX5-6471" fmla="*/ 2448653 w 2450561"/>
              <a:gd name="connsiteY5-6472" fmla="*/ 1033131 h 2522084"/>
              <a:gd name="connsiteX6-6473" fmla="*/ 2412804 w 2450561"/>
              <a:gd name="connsiteY6-6474" fmla="*/ 1058331 h 2522084"/>
              <a:gd name="connsiteX7-6475" fmla="*/ 1910353 w 2450561"/>
              <a:gd name="connsiteY7-6476" fmla="*/ 1058331 h 2522084"/>
              <a:gd name="connsiteX8-6477" fmla="*/ 1872254 w 2450561"/>
              <a:gd name="connsiteY8-6478" fmla="*/ 1096430 h 2522084"/>
              <a:gd name="connsiteX9-6479" fmla="*/ 1872254 w 2450561"/>
              <a:gd name="connsiteY9-6480" fmla="*/ 2484033 h 2522084"/>
              <a:gd name="connsiteX10-6481" fmla="*/ 1834154 w 2450561"/>
              <a:gd name="connsiteY10-6482" fmla="*/ 2522084 h 2522084"/>
              <a:gd name="connsiteX11-6483" fmla="*/ 617494 w 2450561"/>
              <a:gd name="connsiteY11-6484" fmla="*/ 2522084 h 2522084"/>
              <a:gd name="connsiteX12-6485" fmla="*/ 579394 w 2450561"/>
              <a:gd name="connsiteY12-6486" fmla="*/ 2483984 h 2522084"/>
              <a:gd name="connsiteX13-6487" fmla="*/ 579394 w 2450561"/>
              <a:gd name="connsiteY13-6488" fmla="*/ 1096381 h 2522084"/>
              <a:gd name="connsiteX14-6489" fmla="*/ 541295 w 2450561"/>
              <a:gd name="connsiteY14-6490" fmla="*/ 1058331 h 2522084"/>
              <a:gd name="connsiteX15-6491" fmla="*/ 3549 w 2450561"/>
              <a:gd name="connsiteY15-6492" fmla="*/ 1058332 h 2522084"/>
              <a:gd name="connsiteX16-6493" fmla="*/ 2988 w 2450561"/>
              <a:gd name="connsiteY16-6494" fmla="*/ 1033119 h 2522084"/>
              <a:gd name="connsiteX0-6495" fmla="*/ 2988 w 2450561"/>
              <a:gd name="connsiteY0-6496" fmla="*/ 1033119 h 2522084"/>
              <a:gd name="connsiteX1-6497" fmla="*/ 14553 w 2450561"/>
              <a:gd name="connsiteY1-6498" fmla="*/ 990852 h 2522084"/>
              <a:gd name="connsiteX2-6499" fmla="*/ 1201583 w 2450561"/>
              <a:gd name="connsiteY2-6500" fmla="*/ 9117 h 2522084"/>
              <a:gd name="connsiteX3-6501" fmla="*/ 1250106 w 2450561"/>
              <a:gd name="connsiteY3-6502" fmla="*/ 9153 h 2522084"/>
              <a:gd name="connsiteX4-6503" fmla="*/ 2437136 w 2450561"/>
              <a:gd name="connsiteY4-6504" fmla="*/ 990888 h 2522084"/>
              <a:gd name="connsiteX5-6505" fmla="*/ 2448653 w 2450561"/>
              <a:gd name="connsiteY5-6506" fmla="*/ 1033131 h 2522084"/>
              <a:gd name="connsiteX6-6507" fmla="*/ 2412804 w 2450561"/>
              <a:gd name="connsiteY6-6508" fmla="*/ 1058331 h 2522084"/>
              <a:gd name="connsiteX7-6509" fmla="*/ 1910353 w 2450561"/>
              <a:gd name="connsiteY7-6510" fmla="*/ 1058331 h 2522084"/>
              <a:gd name="connsiteX8-6511" fmla="*/ 1872254 w 2450561"/>
              <a:gd name="connsiteY8-6512" fmla="*/ 1096430 h 2522084"/>
              <a:gd name="connsiteX9-6513" fmla="*/ 1872254 w 2450561"/>
              <a:gd name="connsiteY9-6514" fmla="*/ 2484033 h 2522084"/>
              <a:gd name="connsiteX10-6515" fmla="*/ 1834154 w 2450561"/>
              <a:gd name="connsiteY10-6516" fmla="*/ 2522084 h 2522084"/>
              <a:gd name="connsiteX11-6517" fmla="*/ 617494 w 2450561"/>
              <a:gd name="connsiteY11-6518" fmla="*/ 2522084 h 2522084"/>
              <a:gd name="connsiteX12-6519" fmla="*/ 579394 w 2450561"/>
              <a:gd name="connsiteY12-6520" fmla="*/ 2483984 h 2522084"/>
              <a:gd name="connsiteX13-6521" fmla="*/ 579394 w 2450561"/>
              <a:gd name="connsiteY13-6522" fmla="*/ 1096381 h 2522084"/>
              <a:gd name="connsiteX14-6523" fmla="*/ 541295 w 2450561"/>
              <a:gd name="connsiteY14-6524" fmla="*/ 1058331 h 2522084"/>
              <a:gd name="connsiteX15-6525" fmla="*/ 3549 w 2450561"/>
              <a:gd name="connsiteY15-6526" fmla="*/ 1058332 h 2522084"/>
              <a:gd name="connsiteX16-6527" fmla="*/ 2988 w 2450561"/>
              <a:gd name="connsiteY16-6528" fmla="*/ 1033119 h 2522084"/>
              <a:gd name="connsiteX0-6529" fmla="*/ 2988 w 2450561"/>
              <a:gd name="connsiteY0-6530" fmla="*/ 1033119 h 2522084"/>
              <a:gd name="connsiteX1-6531" fmla="*/ 14553 w 2450561"/>
              <a:gd name="connsiteY1-6532" fmla="*/ 990852 h 2522084"/>
              <a:gd name="connsiteX2-6533" fmla="*/ 1201583 w 2450561"/>
              <a:gd name="connsiteY2-6534" fmla="*/ 9117 h 2522084"/>
              <a:gd name="connsiteX3-6535" fmla="*/ 1250106 w 2450561"/>
              <a:gd name="connsiteY3-6536" fmla="*/ 9153 h 2522084"/>
              <a:gd name="connsiteX4-6537" fmla="*/ 2437136 w 2450561"/>
              <a:gd name="connsiteY4-6538" fmla="*/ 990888 h 2522084"/>
              <a:gd name="connsiteX5-6539" fmla="*/ 2448653 w 2450561"/>
              <a:gd name="connsiteY5-6540" fmla="*/ 1033131 h 2522084"/>
              <a:gd name="connsiteX6-6541" fmla="*/ 2412804 w 2450561"/>
              <a:gd name="connsiteY6-6542" fmla="*/ 1058331 h 2522084"/>
              <a:gd name="connsiteX7-6543" fmla="*/ 1910353 w 2450561"/>
              <a:gd name="connsiteY7-6544" fmla="*/ 1058331 h 2522084"/>
              <a:gd name="connsiteX8-6545" fmla="*/ 1872254 w 2450561"/>
              <a:gd name="connsiteY8-6546" fmla="*/ 1096430 h 2522084"/>
              <a:gd name="connsiteX9-6547" fmla="*/ 1872254 w 2450561"/>
              <a:gd name="connsiteY9-6548" fmla="*/ 2484033 h 2522084"/>
              <a:gd name="connsiteX10-6549" fmla="*/ 1834154 w 2450561"/>
              <a:gd name="connsiteY10-6550" fmla="*/ 2522084 h 2522084"/>
              <a:gd name="connsiteX11-6551" fmla="*/ 617494 w 2450561"/>
              <a:gd name="connsiteY11-6552" fmla="*/ 2522084 h 2522084"/>
              <a:gd name="connsiteX12-6553" fmla="*/ 579394 w 2450561"/>
              <a:gd name="connsiteY12-6554" fmla="*/ 2483984 h 2522084"/>
              <a:gd name="connsiteX13-6555" fmla="*/ 579394 w 2450561"/>
              <a:gd name="connsiteY13-6556" fmla="*/ 1096381 h 2522084"/>
              <a:gd name="connsiteX14-6557" fmla="*/ 541295 w 2450561"/>
              <a:gd name="connsiteY14-6558" fmla="*/ 1058331 h 2522084"/>
              <a:gd name="connsiteX15-6559" fmla="*/ 3549 w 2450561"/>
              <a:gd name="connsiteY15-6560" fmla="*/ 1058332 h 2522084"/>
              <a:gd name="connsiteX16-6561" fmla="*/ 2988 w 2450561"/>
              <a:gd name="connsiteY16-6562" fmla="*/ 1033119 h 2522084"/>
              <a:gd name="connsiteX0-6563" fmla="*/ 1903 w 2449476"/>
              <a:gd name="connsiteY0-6564" fmla="*/ 1033119 h 2522084"/>
              <a:gd name="connsiteX1-6565" fmla="*/ 13468 w 2449476"/>
              <a:gd name="connsiteY1-6566" fmla="*/ 990852 h 2522084"/>
              <a:gd name="connsiteX2-6567" fmla="*/ 1200498 w 2449476"/>
              <a:gd name="connsiteY2-6568" fmla="*/ 9117 h 2522084"/>
              <a:gd name="connsiteX3-6569" fmla="*/ 1249021 w 2449476"/>
              <a:gd name="connsiteY3-6570" fmla="*/ 9153 h 2522084"/>
              <a:gd name="connsiteX4-6571" fmla="*/ 2436051 w 2449476"/>
              <a:gd name="connsiteY4-6572" fmla="*/ 990888 h 2522084"/>
              <a:gd name="connsiteX5-6573" fmla="*/ 2447568 w 2449476"/>
              <a:gd name="connsiteY5-6574" fmla="*/ 1033131 h 2522084"/>
              <a:gd name="connsiteX6-6575" fmla="*/ 2411719 w 2449476"/>
              <a:gd name="connsiteY6-6576" fmla="*/ 1058331 h 2522084"/>
              <a:gd name="connsiteX7-6577" fmla="*/ 1909268 w 2449476"/>
              <a:gd name="connsiteY7-6578" fmla="*/ 1058331 h 2522084"/>
              <a:gd name="connsiteX8-6579" fmla="*/ 1871169 w 2449476"/>
              <a:gd name="connsiteY8-6580" fmla="*/ 1096430 h 2522084"/>
              <a:gd name="connsiteX9-6581" fmla="*/ 1871169 w 2449476"/>
              <a:gd name="connsiteY9-6582" fmla="*/ 2484033 h 2522084"/>
              <a:gd name="connsiteX10-6583" fmla="*/ 1833069 w 2449476"/>
              <a:gd name="connsiteY10-6584" fmla="*/ 2522084 h 2522084"/>
              <a:gd name="connsiteX11-6585" fmla="*/ 616409 w 2449476"/>
              <a:gd name="connsiteY11-6586" fmla="*/ 2522084 h 2522084"/>
              <a:gd name="connsiteX12-6587" fmla="*/ 578309 w 2449476"/>
              <a:gd name="connsiteY12-6588" fmla="*/ 2483984 h 2522084"/>
              <a:gd name="connsiteX13-6589" fmla="*/ 578309 w 2449476"/>
              <a:gd name="connsiteY13-6590" fmla="*/ 1096381 h 2522084"/>
              <a:gd name="connsiteX14-6591" fmla="*/ 540210 w 2449476"/>
              <a:gd name="connsiteY14-6592" fmla="*/ 1058331 h 2522084"/>
              <a:gd name="connsiteX15-6593" fmla="*/ 37759 w 2449476"/>
              <a:gd name="connsiteY15-6594" fmla="*/ 1058331 h 2522084"/>
              <a:gd name="connsiteX16-6595" fmla="*/ 1903 w 2449476"/>
              <a:gd name="connsiteY16-6596" fmla="*/ 1033119 h 2522084"/>
              <a:gd name="connsiteX0-6597" fmla="*/ 1903 w 2449476"/>
              <a:gd name="connsiteY0-6598" fmla="*/ 1033119 h 2522084"/>
              <a:gd name="connsiteX1-6599" fmla="*/ 13468 w 2449476"/>
              <a:gd name="connsiteY1-6600" fmla="*/ 990852 h 2522084"/>
              <a:gd name="connsiteX2-6601" fmla="*/ 1200498 w 2449476"/>
              <a:gd name="connsiteY2-6602" fmla="*/ 9117 h 2522084"/>
              <a:gd name="connsiteX3-6603" fmla="*/ 1249021 w 2449476"/>
              <a:gd name="connsiteY3-6604" fmla="*/ 9153 h 2522084"/>
              <a:gd name="connsiteX4-6605" fmla="*/ 2436051 w 2449476"/>
              <a:gd name="connsiteY4-6606" fmla="*/ 990888 h 2522084"/>
              <a:gd name="connsiteX5-6607" fmla="*/ 2447568 w 2449476"/>
              <a:gd name="connsiteY5-6608" fmla="*/ 1033131 h 2522084"/>
              <a:gd name="connsiteX6-6609" fmla="*/ 2411719 w 2449476"/>
              <a:gd name="connsiteY6-6610" fmla="*/ 1058331 h 2522084"/>
              <a:gd name="connsiteX7-6611" fmla="*/ 1909268 w 2449476"/>
              <a:gd name="connsiteY7-6612" fmla="*/ 1058331 h 2522084"/>
              <a:gd name="connsiteX8-6613" fmla="*/ 1871169 w 2449476"/>
              <a:gd name="connsiteY8-6614" fmla="*/ 1096430 h 2522084"/>
              <a:gd name="connsiteX9-6615" fmla="*/ 1871169 w 2449476"/>
              <a:gd name="connsiteY9-6616" fmla="*/ 2484033 h 2522084"/>
              <a:gd name="connsiteX10-6617" fmla="*/ 1833069 w 2449476"/>
              <a:gd name="connsiteY10-6618" fmla="*/ 2522084 h 2522084"/>
              <a:gd name="connsiteX11-6619" fmla="*/ 616409 w 2449476"/>
              <a:gd name="connsiteY11-6620" fmla="*/ 2522084 h 2522084"/>
              <a:gd name="connsiteX12-6621" fmla="*/ 578309 w 2449476"/>
              <a:gd name="connsiteY12-6622" fmla="*/ 2483984 h 2522084"/>
              <a:gd name="connsiteX13-6623" fmla="*/ 578309 w 2449476"/>
              <a:gd name="connsiteY13-6624" fmla="*/ 1096381 h 2522084"/>
              <a:gd name="connsiteX14-6625" fmla="*/ 540210 w 2449476"/>
              <a:gd name="connsiteY14-6626" fmla="*/ 1058331 h 2522084"/>
              <a:gd name="connsiteX15-6627" fmla="*/ 37759 w 2449476"/>
              <a:gd name="connsiteY15-6628" fmla="*/ 1058331 h 2522084"/>
              <a:gd name="connsiteX16-6629" fmla="*/ 1903 w 2449476"/>
              <a:gd name="connsiteY16-6630" fmla="*/ 1033119 h 25220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2449476" h="2522084">
                <a:moveTo>
                  <a:pt x="1903" y="1033119"/>
                </a:moveTo>
                <a:cubicBezTo>
                  <a:pt x="-3095" y="1019238"/>
                  <a:pt x="2100" y="1000255"/>
                  <a:pt x="13468" y="990852"/>
                </a:cubicBezTo>
                <a:cubicBezTo>
                  <a:pt x="13468" y="990852"/>
                  <a:pt x="1200498" y="9117"/>
                  <a:pt x="1200498" y="9117"/>
                </a:cubicBezTo>
                <a:cubicBezTo>
                  <a:pt x="1215226" y="-3063"/>
                  <a:pt x="1234293" y="-3026"/>
                  <a:pt x="1249021" y="9153"/>
                </a:cubicBezTo>
                <a:cubicBezTo>
                  <a:pt x="1249021" y="9153"/>
                  <a:pt x="2436051" y="990888"/>
                  <a:pt x="2436051" y="990888"/>
                </a:cubicBezTo>
                <a:cubicBezTo>
                  <a:pt x="2447419" y="1000290"/>
                  <a:pt x="2452562" y="1019249"/>
                  <a:pt x="2447568" y="1033131"/>
                </a:cubicBezTo>
                <a:cubicBezTo>
                  <a:pt x="2442572" y="1047013"/>
                  <a:pt x="2426472" y="1058331"/>
                  <a:pt x="2411719" y="1058331"/>
                </a:cubicBezTo>
                <a:cubicBezTo>
                  <a:pt x="2411719" y="1058331"/>
                  <a:pt x="1909268" y="1058331"/>
                  <a:pt x="1909268" y="1058331"/>
                </a:cubicBezTo>
                <a:cubicBezTo>
                  <a:pt x="1886950" y="1058331"/>
                  <a:pt x="1871169" y="1074112"/>
                  <a:pt x="1871169" y="1096430"/>
                </a:cubicBezTo>
                <a:cubicBezTo>
                  <a:pt x="1871169" y="1096430"/>
                  <a:pt x="1871169" y="2484033"/>
                  <a:pt x="1871169" y="2484033"/>
                </a:cubicBezTo>
                <a:cubicBezTo>
                  <a:pt x="1871169" y="2506352"/>
                  <a:pt x="1855388" y="2522084"/>
                  <a:pt x="1833069" y="2522084"/>
                </a:cubicBezTo>
                <a:cubicBezTo>
                  <a:pt x="1833069" y="2522084"/>
                  <a:pt x="616409" y="2522084"/>
                  <a:pt x="616409" y="2522084"/>
                </a:cubicBezTo>
                <a:cubicBezTo>
                  <a:pt x="594090" y="2522084"/>
                  <a:pt x="578309" y="2506303"/>
                  <a:pt x="578309" y="2483984"/>
                </a:cubicBezTo>
                <a:cubicBezTo>
                  <a:pt x="578309" y="2483984"/>
                  <a:pt x="578309" y="1096381"/>
                  <a:pt x="578309" y="1096381"/>
                </a:cubicBezTo>
                <a:cubicBezTo>
                  <a:pt x="578309" y="1074063"/>
                  <a:pt x="562528" y="1058331"/>
                  <a:pt x="540210" y="1058331"/>
                </a:cubicBezTo>
                <a:cubicBezTo>
                  <a:pt x="540210" y="1058331"/>
                  <a:pt x="37759" y="1058331"/>
                  <a:pt x="37759" y="1058331"/>
                </a:cubicBezTo>
                <a:cubicBezTo>
                  <a:pt x="23005" y="1058331"/>
                  <a:pt x="6901" y="1046999"/>
                  <a:pt x="1903" y="1033119"/>
                </a:cubicBezTo>
                <a:close/>
              </a:path>
            </a:pathLst>
          </a:custGeom>
          <a:gradFill>
            <a:gsLst>
              <a:gs pos="7000">
                <a:schemeClr val="accent2"/>
              </a:gs>
              <a:gs pos="100000">
                <a:schemeClr val="accent2">
                  <a:alpha val="6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5" name="图片 14" descr="343439383331313b343532303032383bbfcdbba7b9dcc0ed"/>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6540500" y="2858135"/>
            <a:ext cx="360045" cy="360045"/>
          </a:xfrm>
          <a:prstGeom prst="rect">
            <a:avLst/>
          </a:prstGeom>
        </p:spPr>
      </p:pic>
      <p:sp>
        <p:nvSpPr>
          <p:cNvPr id="16" name="文本框 15"/>
          <p:cNvSpPr txBox="1"/>
          <p:nvPr>
            <p:custDataLst>
              <p:tags r:id="rId7"/>
            </p:custDataLst>
          </p:nvPr>
        </p:nvSpPr>
        <p:spPr>
          <a:xfrm>
            <a:off x="7945755" y="1424305"/>
            <a:ext cx="3267710" cy="1333500"/>
          </a:xfrm>
          <a:prstGeom prst="rect">
            <a:avLst/>
          </a:prstGeom>
          <a:noFill/>
        </p:spPr>
        <p:txBody>
          <a:bodyPr wrap="square" lIns="0" tIns="0" rIns="0" bIns="0" rtlCol="0" anchor="b" anchorCtr="0">
            <a:noAutofit/>
          </a:bodyPr>
          <a:p>
            <a:pPr algn="l"/>
            <a:r>
              <a:rPr lang="zh-CN" altLang="en-US" sz="2800">
                <a:sym typeface="+mn-ea"/>
              </a:rPr>
              <a:t>中心垫资模式商转公</a:t>
            </a:r>
            <a:endParaRPr lang="zh-CN" altLang="en-US" sz="2800"/>
          </a:p>
          <a:p>
            <a:pPr algn="l"/>
            <a:endParaRPr lang="zh-CN" altLang="en-US" sz="2800" b="1">
              <a:solidFill>
                <a:schemeClr val="accent2"/>
              </a:solidFill>
            </a:endParaRPr>
          </a:p>
        </p:txBody>
      </p:sp>
      <p:sp>
        <p:nvSpPr>
          <p:cNvPr id="17" name="文本框 16"/>
          <p:cNvSpPr txBox="1"/>
          <p:nvPr>
            <p:custDataLst>
              <p:tags r:id="rId8"/>
            </p:custDataLst>
          </p:nvPr>
        </p:nvSpPr>
        <p:spPr>
          <a:xfrm>
            <a:off x="8151495" y="2757805"/>
            <a:ext cx="2856230" cy="1461135"/>
          </a:xfrm>
          <a:prstGeom prst="rect">
            <a:avLst/>
          </a:prstGeom>
          <a:noFill/>
        </p:spPr>
        <p:txBody>
          <a:bodyPr wrap="square" lIns="0" tIns="0" rIns="0" bIns="0" rtlCol="0">
            <a:noAutofit/>
          </a:bodyPr>
          <a:p>
            <a:pPr indent="0" algn="l" fontAlgn="auto">
              <a:lnSpc>
                <a:spcPct val="140000"/>
              </a:lnSpc>
            </a:pPr>
            <a:r>
              <a:rPr lang="zh-CN" altLang="en-US" sz="2000">
                <a:sym typeface="+mn-ea"/>
              </a:rPr>
              <a:t>公积金中心直接将贷款资金划至原商贷银行，结清剩余本金，无需申请人自筹资金，简化还款流程</a:t>
            </a:r>
            <a:endParaRPr lang="zh-CN" altLang="en-US" sz="2000"/>
          </a:p>
          <a:p>
            <a:pPr indent="0" algn="l" fontAlgn="auto">
              <a:lnSpc>
                <a:spcPct val="140000"/>
              </a:lnSpc>
            </a:pPr>
            <a:endParaRPr lang="zh-CN" altLang="en-US" sz="2000" kern="0" dirty="0">
              <a:ln>
                <a:noFill/>
                <a:prstDash val="sysDot"/>
              </a:ln>
              <a:solidFill>
                <a:schemeClr val="tx1">
                  <a:lumMod val="85000"/>
                  <a:lumOff val="15000"/>
                </a:schemeClr>
              </a:solidFill>
              <a:latin typeface="+mn-ea"/>
              <a:sym typeface="+mn-ea"/>
            </a:endParaRPr>
          </a:p>
        </p:txBody>
      </p:sp>
      <p:sp>
        <p:nvSpPr>
          <p:cNvPr id="4" name="文本框 3"/>
          <p:cNvSpPr txBox="1"/>
          <p:nvPr/>
        </p:nvSpPr>
        <p:spPr>
          <a:xfrm>
            <a:off x="979805" y="2458085"/>
            <a:ext cx="2482850" cy="2061210"/>
          </a:xfrm>
          <a:prstGeom prst="rect">
            <a:avLst/>
          </a:prstGeom>
          <a:noFill/>
        </p:spPr>
        <p:txBody>
          <a:bodyPr wrap="square" rtlCol="0">
            <a:spAutoFit/>
          </a:bodyPr>
          <a:p>
            <a:pPr algn="ctr"/>
            <a:r>
              <a:rPr lang="zh-CN" altLang="en-US" sz="3200">
                <a:sym typeface="+mn-ea"/>
              </a:rPr>
              <a:t>原商贷为中心受委托银行的：</a:t>
            </a:r>
            <a:endParaRPr lang="zh-CN" altLang="en-US" sz="3200"/>
          </a:p>
          <a:p>
            <a:pPr algn="ctr"/>
            <a:endParaRPr lang="zh-CN" altLang="en-US" sz="3200"/>
          </a:p>
        </p:txBody>
      </p:sp>
    </p:spTree>
    <p:custDataLst>
      <p:tags r:id="rId9"/>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贷款类型-商转公贷款</a:t>
            </a:r>
            <a:endParaRPr lang="zh-CN" altLang="en-US"/>
          </a:p>
        </p:txBody>
      </p:sp>
      <p:sp>
        <p:nvSpPr>
          <p:cNvPr id="3" name="文本占位符 2"/>
          <p:cNvSpPr>
            <a:spLocks noGrp="1"/>
          </p:cNvSpPr>
          <p:nvPr>
            <p:ph type="body" idx="16389"/>
            <p:custDataLst>
              <p:tags r:id="rId2"/>
            </p:custDataLst>
          </p:nvPr>
        </p:nvSpPr>
        <p:spPr/>
        <p:txBody>
          <a:bodyPr/>
          <a:p>
            <a:r>
              <a:rPr lang="zh-CN" altLang="en-US"/>
              <a:t> </a:t>
            </a:r>
            <a:endParaRPr lang="zh-CN" altLang="en-US"/>
          </a:p>
        </p:txBody>
      </p:sp>
      <p:sp>
        <p:nvSpPr>
          <p:cNvPr id="4" name="文本占位符 3"/>
          <p:cNvSpPr>
            <a:spLocks noGrp="1"/>
          </p:cNvSpPr>
          <p:nvPr>
            <p:ph type="body" idx="16390"/>
            <p:custDataLst>
              <p:tags r:id="rId3"/>
            </p:custDataLst>
          </p:nvPr>
        </p:nvSpPr>
        <p:spPr/>
        <p:txBody>
          <a:bodyPr/>
          <a:p>
            <a:r>
              <a:rPr lang="zh-CN" altLang="en-US"/>
              <a:t> </a:t>
            </a:r>
            <a:endParaRPr lang="zh-CN" altLang="en-US"/>
          </a:p>
        </p:txBody>
      </p:sp>
      <p:sp>
        <p:nvSpPr>
          <p:cNvPr id="5" name="文本占位符 4"/>
          <p:cNvSpPr>
            <a:spLocks noGrp="1"/>
          </p:cNvSpPr>
          <p:nvPr>
            <p:ph type="body" idx="16386"/>
            <p:custDataLst>
              <p:tags r:id="rId4"/>
            </p:custDataLst>
          </p:nvPr>
        </p:nvSpPr>
        <p:spPr/>
        <p:txBody>
          <a:bodyPr/>
          <a:p>
            <a:r>
              <a:rPr lang="zh-CN" altLang="en-US"/>
              <a:t>原商贷为中心非委托银行</a:t>
            </a:r>
            <a:endParaRPr lang="zh-CN" altLang="en-US"/>
          </a:p>
        </p:txBody>
      </p:sp>
      <p:sp>
        <p:nvSpPr>
          <p:cNvPr id="6" name="装饰  9"/>
          <p:cNvSpPr>
            <a:spLocks noGrp="1"/>
          </p:cNvSpPr>
          <p:nvPr>
            <p:ph type="body" idx="16392"/>
            <p:custDataLst>
              <p:tags r:id="rId5"/>
            </p:custDataLst>
          </p:nvPr>
        </p:nvSpPr>
        <p:spPr/>
        <p:txBody>
          <a:bodyPr/>
          <a:p>
            <a:r>
              <a:rPr lang="zh-CN" altLang="en-US"/>
              <a:t> </a:t>
            </a:r>
            <a:endParaRPr lang="zh-CN" altLang="en-US"/>
          </a:p>
        </p:txBody>
      </p:sp>
      <p:pic>
        <p:nvPicPr>
          <p:cNvPr id="13" name="图片占位符 12" descr="7"/>
          <p:cNvPicPr>
            <a:picLocks noChangeAspect="1"/>
          </p:cNvPicPr>
          <p:nvPr>
            <p:ph type="pic" idx="16391"/>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7726680" y="3624580"/>
            <a:ext cx="650240" cy="650240"/>
          </a:xfrm>
          <a:prstGeom prst="rect">
            <a:avLst/>
          </a:prstGeom>
        </p:spPr>
      </p:pic>
      <p:sp>
        <p:nvSpPr>
          <p:cNvPr id="8" name="文本占位符 7"/>
          <p:cNvSpPr>
            <a:spLocks noGrp="1"/>
          </p:cNvSpPr>
          <p:nvPr>
            <p:ph type="body" idx="16387"/>
            <p:custDataLst>
              <p:tags r:id="rId9"/>
            </p:custDataLst>
          </p:nvPr>
        </p:nvSpPr>
        <p:spPr>
          <a:xfrm>
            <a:off x="8876665" y="2900045"/>
            <a:ext cx="2874010" cy="2251710"/>
          </a:xfrm>
        </p:spPr>
        <p:txBody>
          <a:bodyPr>
            <a:normAutofit lnSpcReduction="10000"/>
          </a:bodyPr>
          <a:p>
            <a:r>
              <a:rPr lang="zh-CN" altLang="en-US" sz="2000"/>
              <a:t>借款申请人向公积金中心申请商转公贷款时，公积金中心可将发放贷款资金用于全部结清或偿还商贷本金的方式</a:t>
            </a:r>
            <a:endParaRPr lang="zh-CN" altLang="en-US" sz="2000"/>
          </a:p>
        </p:txBody>
      </p:sp>
      <p:sp>
        <p:nvSpPr>
          <p:cNvPr id="9" name="装饰  2"/>
          <p:cNvSpPr>
            <a:spLocks noGrp="1"/>
          </p:cNvSpPr>
          <p:nvPr>
            <p:ph type="body" idx="16394"/>
            <p:custDataLst>
              <p:tags r:id="rId10"/>
            </p:custDataLst>
          </p:nvPr>
        </p:nvSpPr>
        <p:spPr/>
        <p:txBody>
          <a:bodyPr/>
          <a:p>
            <a:r>
              <a:rPr lang="zh-CN" altLang="en-US"/>
              <a:t> </a:t>
            </a:r>
            <a:endParaRPr lang="zh-CN" altLang="en-US"/>
          </a:p>
        </p:txBody>
      </p:sp>
      <p:pic>
        <p:nvPicPr>
          <p:cNvPr id="12" name="图片占位符 11" descr="8"/>
          <p:cNvPicPr>
            <a:picLocks noChangeAspect="1"/>
          </p:cNvPicPr>
          <p:nvPr>
            <p:ph type="pic" idx="16393"/>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815080" y="3624580"/>
            <a:ext cx="650240" cy="650240"/>
          </a:xfrm>
          <a:prstGeom prst="rect">
            <a:avLst/>
          </a:prstGeom>
        </p:spPr>
      </p:pic>
      <p:sp>
        <p:nvSpPr>
          <p:cNvPr id="11" name="文本占位符 10"/>
          <p:cNvSpPr>
            <a:spLocks noGrp="1"/>
          </p:cNvSpPr>
          <p:nvPr>
            <p:ph type="body" idx="16388"/>
            <p:custDataLst>
              <p:tags r:id="rId14"/>
            </p:custDataLst>
          </p:nvPr>
        </p:nvSpPr>
        <p:spPr>
          <a:xfrm>
            <a:off x="609600" y="2494915"/>
            <a:ext cx="2616200" cy="3061970"/>
          </a:xfrm>
        </p:spPr>
        <p:txBody>
          <a:bodyPr>
            <a:noAutofit/>
          </a:bodyPr>
          <a:p>
            <a:pPr algn="ctr"/>
            <a:r>
              <a:rPr lang="zh-CN" altLang="en-US" sz="2000"/>
              <a:t>借款申请人向公积金中心申请商转公贷款时，自行筹措资金后，公积金中心将发放贷款资金发放至借款申请人个人账户中的方式</a:t>
            </a:r>
            <a:endParaRPr lang="zh-CN" altLang="en-US" sz="2000"/>
          </a:p>
        </p:txBody>
      </p:sp>
      <p:sp>
        <p:nvSpPr>
          <p:cNvPr id="7" name="文本框 6"/>
          <p:cNvSpPr txBox="1"/>
          <p:nvPr/>
        </p:nvSpPr>
        <p:spPr>
          <a:xfrm>
            <a:off x="810895" y="2218055"/>
            <a:ext cx="2504440" cy="460375"/>
          </a:xfrm>
          <a:prstGeom prst="rect">
            <a:avLst/>
          </a:prstGeom>
          <a:noFill/>
        </p:spPr>
        <p:txBody>
          <a:bodyPr wrap="square" rtlCol="0">
            <a:spAutoFit/>
          </a:bodyPr>
          <a:p>
            <a:r>
              <a:rPr lang="zh-CN" altLang="en-US" sz="2400"/>
              <a:t>自筹资金模式：</a:t>
            </a:r>
            <a:endParaRPr lang="zh-CN" altLang="en-US" sz="2400"/>
          </a:p>
        </p:txBody>
      </p:sp>
      <p:sp>
        <p:nvSpPr>
          <p:cNvPr id="10" name="文本框 9"/>
          <p:cNvSpPr txBox="1"/>
          <p:nvPr/>
        </p:nvSpPr>
        <p:spPr>
          <a:xfrm>
            <a:off x="8995410" y="2312035"/>
            <a:ext cx="2363470" cy="460375"/>
          </a:xfrm>
          <a:prstGeom prst="rect">
            <a:avLst/>
          </a:prstGeom>
          <a:noFill/>
        </p:spPr>
        <p:txBody>
          <a:bodyPr wrap="square" rtlCol="0">
            <a:spAutoFit/>
          </a:bodyPr>
          <a:p>
            <a:r>
              <a:rPr lang="zh-CN" altLang="en-US" sz="2400"/>
              <a:t>跨行直转模式：</a:t>
            </a:r>
            <a:endParaRPr lang="zh-CN" altLang="en-US" sz="2400"/>
          </a:p>
        </p:txBody>
      </p:sp>
    </p:spTree>
    <p:custDataLst>
      <p:tags r:id="rId1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贷款对象</a:t>
            </a:r>
            <a:endParaRPr lang="zh-CN" altLang="en-US"/>
          </a:p>
        </p:txBody>
      </p:sp>
      <p:pic>
        <p:nvPicPr>
          <p:cNvPr id="3" name="内容占位符 2" descr="6d97bdd1-c45c-11f0-b252-32daff988357"/>
          <p:cNvPicPr>
            <a:picLocks noChangeAspect="1"/>
          </p:cNvPicPr>
          <p:nvPr>
            <p:ph idx="16390"/>
            <p:custDataLst>
              <p:tags r:id="rId2"/>
            </p:custDataLst>
          </p:nvPr>
        </p:nvPicPr>
        <p:blipFill>
          <a:blip r:embed="rId3"/>
          <a:srcRect l="134" r="134"/>
          <a:stretch>
            <a:fillRect/>
          </a:stretch>
        </p:blipFill>
        <p:spPr>
          <a:xfrm>
            <a:off x="609600" y="1524000"/>
            <a:ext cx="4038600" cy="4724400"/>
          </a:xfrm>
          <a:custGeom>
            <a:avLst/>
            <a:gdLst>
              <a:gd name="connisteX0" fmla="*/ 0 w 4038600"/>
              <a:gd name="connsiteY0" fmla="*/ 203200 h 4724400"/>
              <a:gd name="connisteX1" fmla="*/ 203200 w 4038600"/>
              <a:gd name="connsiteY1" fmla="*/ 0 h 4724400"/>
              <a:gd name="connisteX2" fmla="*/ 4038600 w 4038600"/>
              <a:gd name="connsiteY2" fmla="*/ 0 h 4724400"/>
              <a:gd name="connisteX3" fmla="*/ 4038600 w 4038600"/>
              <a:gd name="connsiteY3" fmla="*/ 4724400 h 4724400"/>
              <a:gd name="connisteX4" fmla="*/ 203200 w 4038600"/>
              <a:gd name="connsiteY4" fmla="*/ 4724400 h 4724400"/>
              <a:gd name="connisteX5" fmla="*/ 0 w 4038600"/>
              <a:gd name="connsiteY5" fmla="*/ 4521200 h 4724400"/>
              <a:gd name="connisteX6" fmla="*/ 0 w 4038600"/>
              <a:gd name="connsiteY6" fmla="*/ 203200 h 472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4038600" h="4724400">
                <a:moveTo>
                  <a:pt x="0" y="203200"/>
                </a:moveTo>
                <a:cubicBezTo>
                  <a:pt x="0" y="90976"/>
                  <a:pt x="90976" y="0"/>
                  <a:pt x="203200" y="0"/>
                </a:cubicBezTo>
                <a:lnTo>
                  <a:pt x="4038600" y="0"/>
                </a:lnTo>
                <a:lnTo>
                  <a:pt x="4038600" y="4724400"/>
                </a:lnTo>
                <a:lnTo>
                  <a:pt x="203200" y="4724400"/>
                </a:lnTo>
                <a:cubicBezTo>
                  <a:pt x="90976" y="4724400"/>
                  <a:pt x="0" y="4633424"/>
                  <a:pt x="0" y="4521200"/>
                </a:cubicBezTo>
                <a:lnTo>
                  <a:pt x="0" y="203200"/>
                </a:lnTo>
                <a:close/>
              </a:path>
            </a:pathLst>
          </a:custGeom>
        </p:spPr>
      </p:pic>
      <p:sp>
        <p:nvSpPr>
          <p:cNvPr id="4" name="装饰  7"/>
          <p:cNvSpPr>
            <a:spLocks noGrp="1"/>
          </p:cNvSpPr>
          <p:nvPr>
            <p:ph type="body" idx="16391"/>
            <p:custDataLst>
              <p:tags r:id="rId4"/>
            </p:custDataLst>
          </p:nvPr>
        </p:nvSpPr>
        <p:spPr/>
        <p:txBody>
          <a:bodyPr/>
          <a:p>
            <a:r>
              <a:rPr lang="zh-CN" altLang="en-US"/>
              <a:t> </a:t>
            </a:r>
            <a:endParaRPr lang="zh-CN" altLang="en-US"/>
          </a:p>
        </p:txBody>
      </p:sp>
      <p:sp>
        <p:nvSpPr>
          <p:cNvPr id="5" name="文本占位符 4"/>
          <p:cNvSpPr>
            <a:spLocks noGrp="1"/>
          </p:cNvSpPr>
          <p:nvPr>
            <p:ph type="body" idx="16386"/>
            <p:custDataLst>
              <p:tags r:id="rId5"/>
            </p:custDataLst>
          </p:nvPr>
        </p:nvSpPr>
        <p:spPr/>
        <p:txBody>
          <a:bodyPr/>
          <a:p>
            <a:r>
              <a:rPr lang="zh-CN" altLang="en-US"/>
              <a:t>缴存职工范围</a:t>
            </a:r>
            <a:endParaRPr lang="zh-CN" altLang="en-US"/>
          </a:p>
        </p:txBody>
      </p:sp>
      <p:sp>
        <p:nvSpPr>
          <p:cNvPr id="6" name="文本占位符 5"/>
          <p:cNvSpPr>
            <a:spLocks noGrp="1"/>
          </p:cNvSpPr>
          <p:nvPr>
            <p:ph type="body" idx="16387"/>
            <p:custDataLst>
              <p:tags r:id="rId6"/>
            </p:custDataLst>
          </p:nvPr>
        </p:nvSpPr>
        <p:spPr/>
        <p:txBody>
          <a:bodyPr/>
          <a:p>
            <a:r>
              <a:rPr lang="zh-CN" altLang="en-US" sz="2000"/>
              <a:t>包括本市用人单位缴存职工及灵活就业缴存人员</a:t>
            </a:r>
            <a:endParaRPr lang="zh-CN" altLang="en-US" sz="2000"/>
          </a:p>
        </p:txBody>
      </p:sp>
      <p:sp>
        <p:nvSpPr>
          <p:cNvPr id="7" name="文本占位符 6"/>
          <p:cNvSpPr>
            <a:spLocks noGrp="1"/>
          </p:cNvSpPr>
          <p:nvPr>
            <p:ph type="body" idx="16388"/>
            <p:custDataLst>
              <p:tags r:id="rId7"/>
            </p:custDataLst>
          </p:nvPr>
        </p:nvSpPr>
        <p:spPr/>
        <p:txBody>
          <a:bodyPr/>
          <a:p>
            <a:r>
              <a:rPr lang="zh-CN" altLang="en-US"/>
              <a:t>异地缴存职工</a:t>
            </a:r>
            <a:endParaRPr lang="zh-CN" altLang="en-US"/>
          </a:p>
        </p:txBody>
      </p:sp>
      <p:sp>
        <p:nvSpPr>
          <p:cNvPr id="8" name="文本占位符 7"/>
          <p:cNvSpPr>
            <a:spLocks noGrp="1"/>
          </p:cNvSpPr>
          <p:nvPr>
            <p:ph type="body" idx="16389"/>
            <p:custDataLst>
              <p:tags r:id="rId8"/>
            </p:custDataLst>
          </p:nvPr>
        </p:nvSpPr>
        <p:spPr/>
        <p:txBody>
          <a:bodyPr>
            <a:noAutofit/>
          </a:bodyPr>
          <a:p>
            <a:r>
              <a:rPr lang="zh-CN" altLang="en-US" sz="2000"/>
              <a:t>在国内其他城市公积金中心正常缴存的职工，在南昌购房时可按异地贷款政策申请</a:t>
            </a:r>
            <a:endParaRPr lang="zh-CN" altLang="en-US" sz="2000"/>
          </a:p>
        </p:txBody>
      </p:sp>
    </p:spTree>
    <p:custDataLst>
      <p:tags r:id="rId9"/>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idx="16385"/>
            <p:custDataLst>
              <p:tags r:id="rId1"/>
            </p:custDataLst>
          </p:nvPr>
        </p:nvSpPr>
        <p:spPr/>
        <p:txBody>
          <a:bodyPr/>
          <a:p>
            <a:r>
              <a:rPr lang="zh-CN" altLang="en-US"/>
              <a:t>贷款条件</a:t>
            </a:r>
            <a:endParaRPr lang="zh-CN" altLang="en-US"/>
          </a:p>
        </p:txBody>
      </p:sp>
      <p:pic>
        <p:nvPicPr>
          <p:cNvPr id="16" name="图片占位符 15" descr="1"/>
          <p:cNvPicPr>
            <a:picLocks noChangeAspect="1"/>
          </p:cNvPicPr>
          <p:nvPr>
            <p:ph type="pic" idx="16394"/>
            <p:custDataLst>
              <p:tags r:id="rId2"/>
            </p:custDataLst>
          </p:nvPr>
        </p:nvPicPr>
        <p:blipFill>
          <a:blip r:embed="rId3">
            <a:extLst>
              <a:ext uri="{96DAC541-7B7A-43D3-8B79-37D633B846F1}">
                <asvg:svgBlip xmlns:asvg="http://schemas.microsoft.com/office/drawing/2016/SVG/main" r:embed="rId4"/>
              </a:ext>
            </a:extLst>
          </a:blip>
          <a:stretch>
            <a:fillRect/>
          </a:stretch>
        </p:blipFill>
        <p:spPr>
          <a:xfrm>
            <a:off x="1143000" y="1955800"/>
            <a:ext cx="1219200" cy="1219200"/>
          </a:xfrm>
          <a:prstGeom prst="rect">
            <a:avLst/>
          </a:prstGeom>
        </p:spPr>
      </p:pic>
      <p:sp>
        <p:nvSpPr>
          <p:cNvPr id="4" name="文本占位符 3"/>
          <p:cNvSpPr>
            <a:spLocks noGrp="1"/>
          </p:cNvSpPr>
          <p:nvPr>
            <p:ph type="body" idx="16386"/>
            <p:custDataLst>
              <p:tags r:id="rId5"/>
            </p:custDataLst>
          </p:nvPr>
        </p:nvSpPr>
        <p:spPr/>
        <p:txBody>
          <a:bodyPr>
            <a:normAutofit fontScale="80000"/>
          </a:bodyPr>
          <a:p>
            <a:r>
              <a:rPr lang="zh-CN" altLang="en-US"/>
              <a:t>身份与行为能力要求</a:t>
            </a:r>
            <a:endParaRPr lang="zh-CN" altLang="en-US"/>
          </a:p>
        </p:txBody>
      </p:sp>
      <p:sp>
        <p:nvSpPr>
          <p:cNvPr id="5" name="文本占位符 4"/>
          <p:cNvSpPr>
            <a:spLocks noGrp="1"/>
          </p:cNvSpPr>
          <p:nvPr>
            <p:ph type="body" idx="16387"/>
            <p:custDataLst>
              <p:tags r:id="rId6"/>
            </p:custDataLst>
          </p:nvPr>
        </p:nvSpPr>
        <p:spPr/>
        <p:txBody>
          <a:bodyPr/>
          <a:p>
            <a:r>
              <a:rPr lang="zh-CN" altLang="en-US"/>
              <a:t>借款申请人须持有有效合法身份证明，且具备完全民事行为能力</a:t>
            </a:r>
            <a:endParaRPr lang="zh-CN" altLang="en-US"/>
          </a:p>
        </p:txBody>
      </p:sp>
      <p:pic>
        <p:nvPicPr>
          <p:cNvPr id="17" name="图片占位符 16" descr="2"/>
          <p:cNvPicPr>
            <a:picLocks noChangeAspect="1"/>
          </p:cNvPicPr>
          <p:nvPr>
            <p:ph type="pic" idx="16395"/>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4038600" y="1955800"/>
            <a:ext cx="1219200" cy="1219200"/>
          </a:xfrm>
          <a:prstGeom prst="rect">
            <a:avLst/>
          </a:prstGeom>
        </p:spPr>
      </p:pic>
      <p:sp>
        <p:nvSpPr>
          <p:cNvPr id="7" name="文本占位符 6"/>
          <p:cNvSpPr>
            <a:spLocks noGrp="1"/>
          </p:cNvSpPr>
          <p:nvPr>
            <p:ph type="body" idx="16388"/>
            <p:custDataLst>
              <p:tags r:id="rId10"/>
            </p:custDataLst>
          </p:nvPr>
        </p:nvSpPr>
        <p:spPr/>
        <p:txBody>
          <a:bodyPr/>
          <a:p>
            <a:r>
              <a:rPr lang="zh-CN" altLang="en-US" sz="1900"/>
              <a:t>收入与信用要求</a:t>
            </a:r>
            <a:endParaRPr lang="zh-CN" altLang="en-US" sz="1900"/>
          </a:p>
        </p:txBody>
      </p:sp>
      <p:sp>
        <p:nvSpPr>
          <p:cNvPr id="8" name="文本占位符 7"/>
          <p:cNvSpPr>
            <a:spLocks noGrp="1"/>
          </p:cNvSpPr>
          <p:nvPr>
            <p:ph type="body" idx="16389"/>
            <p:custDataLst>
              <p:tags r:id="rId11"/>
            </p:custDataLst>
          </p:nvPr>
        </p:nvSpPr>
        <p:spPr/>
        <p:txBody>
          <a:bodyPr>
            <a:normAutofit/>
          </a:bodyPr>
          <a:p>
            <a:r>
              <a:rPr lang="zh-CN" altLang="en-US"/>
              <a:t>有较稳定收入、信用良好，有偿还贷款本息能力。</a:t>
            </a:r>
            <a:endParaRPr lang="zh-CN" altLang="en-US"/>
          </a:p>
        </p:txBody>
      </p:sp>
      <p:pic>
        <p:nvPicPr>
          <p:cNvPr id="18" name="图片占位符 17" descr="3"/>
          <p:cNvPicPr>
            <a:picLocks noChangeAspect="1"/>
          </p:cNvPicPr>
          <p:nvPr>
            <p:ph type="pic" idx="16396"/>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6934200" y="1955800"/>
            <a:ext cx="1219200" cy="1219200"/>
          </a:xfrm>
          <a:prstGeom prst="rect">
            <a:avLst/>
          </a:prstGeom>
        </p:spPr>
      </p:pic>
      <p:sp>
        <p:nvSpPr>
          <p:cNvPr id="10" name="文本占位符 9"/>
          <p:cNvSpPr>
            <a:spLocks noGrp="1"/>
          </p:cNvSpPr>
          <p:nvPr>
            <p:ph type="body" idx="16390"/>
            <p:custDataLst>
              <p:tags r:id="rId15"/>
            </p:custDataLst>
          </p:nvPr>
        </p:nvSpPr>
        <p:spPr/>
        <p:txBody>
          <a:bodyPr/>
          <a:p>
            <a:r>
              <a:rPr lang="zh-CN" altLang="en-US" sz="1900"/>
              <a:t>公积金缴存状态要求</a:t>
            </a:r>
            <a:endParaRPr lang="zh-CN" altLang="en-US" sz="1900"/>
          </a:p>
        </p:txBody>
      </p:sp>
      <p:sp>
        <p:nvSpPr>
          <p:cNvPr id="11" name="文本占位符 10"/>
          <p:cNvSpPr>
            <a:spLocks noGrp="1"/>
          </p:cNvSpPr>
          <p:nvPr>
            <p:ph type="body" idx="16391"/>
            <p:custDataLst>
              <p:tags r:id="rId16"/>
            </p:custDataLst>
          </p:nvPr>
        </p:nvSpPr>
        <p:spPr/>
        <p:txBody>
          <a:bodyPr/>
          <a:p>
            <a:r>
              <a:rPr lang="zh-CN" altLang="en-US"/>
              <a:t>买受人或产权所有人之一作为借款申请人时，住房公积金账户状态必须正常，且正常连续足额缴存至少六个月（含六个月）</a:t>
            </a:r>
            <a:endParaRPr lang="zh-CN" altLang="en-US"/>
          </a:p>
        </p:txBody>
      </p:sp>
      <p:pic>
        <p:nvPicPr>
          <p:cNvPr id="15" name="图片占位符 14" descr="4"/>
          <p:cNvPicPr>
            <a:picLocks noChangeAspect="1"/>
          </p:cNvPicPr>
          <p:nvPr>
            <p:ph type="pic" idx="16397"/>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9829800" y="1955800"/>
            <a:ext cx="1219200" cy="1219200"/>
          </a:xfrm>
          <a:prstGeom prst="rect">
            <a:avLst/>
          </a:prstGeom>
        </p:spPr>
      </p:pic>
      <p:sp>
        <p:nvSpPr>
          <p:cNvPr id="13" name="文本占位符 12"/>
          <p:cNvSpPr>
            <a:spLocks noGrp="1"/>
          </p:cNvSpPr>
          <p:nvPr>
            <p:ph type="body" idx="16392"/>
            <p:custDataLst>
              <p:tags r:id="rId20"/>
            </p:custDataLst>
          </p:nvPr>
        </p:nvSpPr>
        <p:spPr/>
        <p:txBody>
          <a:bodyPr/>
          <a:p>
            <a:r>
              <a:rPr lang="zh-CN" altLang="en-US" sz="1900"/>
              <a:t>购房资质要求</a:t>
            </a:r>
            <a:endParaRPr lang="zh-CN" altLang="en-US" sz="1900"/>
          </a:p>
        </p:txBody>
      </p:sp>
      <p:sp>
        <p:nvSpPr>
          <p:cNvPr id="14" name="文本占位符 13"/>
          <p:cNvSpPr>
            <a:spLocks noGrp="1"/>
          </p:cNvSpPr>
          <p:nvPr>
            <p:ph type="body" idx="16393"/>
            <p:custDataLst>
              <p:tags r:id="rId21"/>
            </p:custDataLst>
          </p:nvPr>
        </p:nvSpPr>
        <p:spPr/>
        <p:txBody>
          <a:bodyPr>
            <a:normAutofit lnSpcReduction="20000"/>
          </a:bodyPr>
          <a:p>
            <a:r>
              <a:rPr lang="zh-CN" altLang="en-US"/>
              <a:t>本次申请贷款购买的房屋为借款申请人及共同申请人在购房所在地首套或第二套，且借款申请人及共同申请人公积金贷款使用次数在全国范围内未超过两次（不包含两次）</a:t>
            </a:r>
            <a:endParaRPr lang="zh-CN" altLang="en-US"/>
          </a:p>
        </p:txBody>
      </p:sp>
    </p:spTree>
    <p:custDataLst>
      <p:tags r:id="rId22"/>
    </p:custDataLst>
  </p:cSld>
  <p:clrMapOvr>
    <a:masterClrMapping/>
  </p:clrMapOvr>
</p:sld>
</file>

<file path=ppt/tags/tag1.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11*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10.xml><?xml version="1.0" encoding="utf-8"?>
<p:tagLst xmlns:p="http://schemas.openxmlformats.org/presentationml/2006/main">
  <p:tag name="KSO_WM_BEAUTIFY_FLAG" val="#fgm#"/>
  <p:tag name="KSO_WM_FIGMA_FLAG" val="#fgm#"/>
  <p:tag name="KSO_WM_UNIT_INDEX" val="1"/>
  <p:tag name="KSO_WM_UNIT_TYPE" val="a"/>
  <p:tag name="KSO_WM_LAYOUT_CHECK_HASH" val="f31652fc2eefc35c2d75441425a8997b329b8b2c"/>
  <p:tag name="KSO_WM_NEWLAYOUT_GROUP_ID" val="layout_31"/>
  <p:tag name="KSO_WM_NEWLAYOUT_ID" val="slide_5de812628256de36"/>
</p:tagLst>
</file>

<file path=ppt/tags/tag100.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01.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05.xml><?xml version="1.0" encoding="utf-8"?>
<p:tagLst xmlns:p="http://schemas.openxmlformats.org/presentationml/2006/main">
  <p:tag name="KSO_WM_BEAUTIFY_FLAG" val="#fgm#"/>
  <p:tag name="KSO_WM_FIGMA_FLAG" val="#fgm#"/>
  <p:tag name="KSO_WM_UNIT_INDEX" val="1"/>
  <p:tag name="KSO_WM_UNIT_TYPE" val="a"/>
  <p:tag name="KSO_WM_LAYOUT_CHECK_HASH" val="471614bcb065f50e098f1b8b832a78d406f8dafe"/>
  <p:tag name="KSO_WM_NEWLAYOUT_GROUP_ID" val="layout_10009"/>
  <p:tag name="KSO_WM_NEWLAYOUT_ID" val="slide_db762ae2968a538b"/>
</p:tagLst>
</file>

<file path=ppt/tags/tag106.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10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0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09.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1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Lst>
</file>

<file path=ppt/tags/tag11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1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12.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113.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14.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15.xml><?xml version="1.0" encoding="utf-8"?>
<p:tagLst xmlns:p="http://schemas.openxmlformats.org/presentationml/2006/main">
  <p:tag name="KSO_WM_BEAUTIFY_FLAG" val="#fgm#"/>
  <p:tag name="KSO_WM_DIAGRAM_GROUP_CODE" val="1"/>
  <p:tag name="KSO_WM_FIGMA_FLAG" val="#fgm#"/>
  <p:tag name="KSO_WM_UNIT_INDEX" val="1_4_1"/>
  <p:tag name="KSO_WM_UNIT_TYPE" val="l_h_d"/>
</p:tagLst>
</file>

<file path=ppt/tags/tag116.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117.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2.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21.xml><?xml version="1.0" encoding="utf-8"?>
<p:tagLst xmlns:p="http://schemas.openxmlformats.org/presentationml/2006/main">
  <p:tag name="KSO_WM_BEAUTIFY_FLAG" val="#fgm#"/>
  <p:tag name="KSO_WM_FIGMA_FLAG" val="#fgm#"/>
  <p:tag name="KSO_WM_UNIT_INDEX" val="1"/>
  <p:tag name="KSO_WM_UNIT_TYPE" val="a"/>
  <p:tag name="KSO_WM_LAYOUT_CHECK_HASH" val="cc565f6c1944b44ccbcce4e5b55ecb7462d9990f"/>
  <p:tag name="KSO_WM_NEWLAYOUT_GROUP_ID" val="layout_34"/>
  <p:tag name="KSO_WM_NEWLAYOUT_ID" val="slide_a31d5fa52b571dd3"/>
</p:tagLst>
</file>

<file path=ppt/tags/tag122.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12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2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25.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12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2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28.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129.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30.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34.xml><?xml version="1.0" encoding="utf-8"?>
<p:tagLst xmlns:p="http://schemas.openxmlformats.org/presentationml/2006/main">
  <p:tag name="KSO_WM_BEAUTIFY_FLAG" val="#fgm#"/>
  <p:tag name="KSO_WM_FIGMA_FLAG" val="#fgm#"/>
  <p:tag name="KSO_WM_UNIT_INDEX" val="1"/>
  <p:tag name="KSO_WM_UNIT_TYPE" val="a"/>
  <p:tag name="KSO_WM_LAYOUT_CHECK_HASH" val="012499de08b111ed99a188df1798cba3a13e83a6"/>
  <p:tag name="KSO_WM_NEWLAYOUT_GROUP_ID" val="layout_10004"/>
  <p:tag name="KSO_WM_NEWLAYOUT_ID" val="slide_c69ff2b91d1aabd5"/>
</p:tagLst>
</file>

<file path=ppt/tags/tag13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Lst>
</file>

<file path=ppt/tags/tag136.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37.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38.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Lst>
</file>

<file path=ppt/tags/tag139.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40.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4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3_1"/>
  <p:tag name="KSO_WM_UNIT_TYPE" val="l_h_i"/>
</p:tagLst>
</file>

<file path=ppt/tags/tag142.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43.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47.xml><?xml version="1.0" encoding="utf-8"?>
<p:tagLst xmlns:p="http://schemas.openxmlformats.org/presentationml/2006/main">
  <p:tag name="KSO_WM_BEAUTIFY_FLAG" val="#fgm#"/>
  <p:tag name="KSO_WM_FIGMA_FLAG" val="#fgm#"/>
  <p:tag name="KSO_WM_UNIT_INDEX" val="1"/>
  <p:tag name="KSO_WM_UNIT_TYPE" val="a"/>
  <p:tag name="KSO_WM_LAYOUT_CHECK_HASH" val="857a2c41286ef5946b639c08c9fd2c6867e6e849"/>
  <p:tag name="KSO_WM_NEWLAYOUT_GROUP_ID" val="layout_35"/>
  <p:tag name="KSO_WM_NEWLAYOUT_ID" val="slide_cc27dbcb5c1d224a"/>
</p:tagLst>
</file>

<file path=ppt/tags/tag148.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14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Lst>
</file>

<file path=ppt/tags/tag15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51.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15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5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54.xml><?xml version="1.0" encoding="utf-8"?>
<p:tagLst xmlns:p="http://schemas.openxmlformats.org/presentationml/2006/main">
  <p:tag name="KSO_WM_BEAUTIFY_FLAG" val="#fgm#"/>
  <p:tag name="KSO_WM_DIAGRAM_GROUP_CODE" val="1"/>
  <p:tag name="KSO_WM_FIGMA_FLAG" val="#fgm#"/>
  <p:tag name="KSO_WM_UNIT_INDEX" val="1_3_2"/>
  <p:tag name="KSO_WM_UNIT_SUBTYPE" val="d"/>
  <p:tag name="KSO_WM_UNIT_TYPE" val="l_h_i"/>
</p:tagLst>
</file>

<file path=ppt/tags/tag15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5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6.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160.xml><?xml version="1.0" encoding="utf-8"?>
<p:tagLst xmlns:p="http://schemas.openxmlformats.org/presentationml/2006/main">
  <p:tag name="KSO_WM_BEAUTIFY_FLAG" val="#fgm#"/>
  <p:tag name="KSO_WM_FIGMA_FLAG" val="#fgm#"/>
  <p:tag name="KSO_WM_UNIT_INDEX" val="1"/>
  <p:tag name="KSO_WM_UNIT_TYPE" val="a"/>
  <p:tag name="KSO_WM_LAYOUT_CHECK_HASH" val="268ab9e3cf0a0d74471253fbacd7cc7f13198918"/>
  <p:tag name="KSO_WM_NEWLAYOUT_GROUP_ID" val="layout_3"/>
  <p:tag name="KSO_WM_NEWLAYOUT_ID" val="slide_e3a96578dbddad60"/>
</p:tagLst>
</file>

<file path=ppt/tags/tag161.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1_1"/>
  <p:tag name="KSO_WM_UNIT_TYPE" val="l_h_i"/>
</p:tagLst>
</file>

<file path=ppt/tags/tag162.xml><?xml version="1.0" encoding="utf-8"?>
<p:tagLst xmlns:p="http://schemas.openxmlformats.org/presentationml/2006/main">
  <p:tag name="KSO_WM_FIGMA_DECORATION_INDEX" val="7"/>
  <p:tag name="$PH_EXT" val="1"/>
  <p:tag name="KSO_WM_BEAUTIFY_FLAG" val="#fgm#"/>
  <p:tag name="KSO_WM_DIAGRAM_GROUP_CODE" val="1"/>
  <p:tag name="KSO_WM_FIGMA_FLAG" val="#fgm#"/>
  <p:tag name="KSO_WM_UNIT_INDEX" val="1_1_1"/>
  <p:tag name="KSO_WM_UNIT_TYPE" val="l_h_x"/>
</p:tagLst>
</file>

<file path=ppt/tags/tag16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6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65.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1"/>
  <p:tag name="KSO_WM_UNIT_TYPE" val="l_h_i"/>
</p:tagLst>
</file>

<file path=ppt/tags/tag166.xml><?xml version="1.0" encoding="utf-8"?>
<p:tagLst xmlns:p="http://schemas.openxmlformats.org/presentationml/2006/main">
  <p:tag name="KSO_WM_FIGMA_DECORATION_INDEX" val="8"/>
  <p:tag name="$PH_EXT" val="1"/>
  <p:tag name="KSO_WM_BEAUTIFY_FLAG" val="#fgm#"/>
  <p:tag name="KSO_WM_DIAGRAM_GROUP_CODE" val="1"/>
  <p:tag name="KSO_WM_FIGMA_FLAG" val="#fgm#"/>
  <p:tag name="KSO_WM_UNIT_INDEX" val="1_2_1"/>
  <p:tag name="KSO_WM_UNIT_TYPE" val="l_h_x"/>
</p:tagLst>
</file>

<file path=ppt/tags/tag16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6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69.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3_1"/>
  <p:tag name="KSO_WM_UNIT_TYPE" val="l_h_i"/>
</p:tagLst>
</file>

<file path=ppt/tags/tag1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70.xml><?xml version="1.0" encoding="utf-8"?>
<p:tagLst xmlns:p="http://schemas.openxmlformats.org/presentationml/2006/main">
  <p:tag name="KSO_WM_FIGMA_DECORATION_INDEX" val="9"/>
  <p:tag name="$PH_EXT" val="1"/>
  <p:tag name="KSO_WM_BEAUTIFY_FLAG" val="#fgm#"/>
  <p:tag name="KSO_WM_DIAGRAM_GROUP_CODE" val="1"/>
  <p:tag name="KSO_WM_FIGMA_FLAG" val="#fgm#"/>
  <p:tag name="KSO_WM_UNIT_INDEX" val="1_3_1"/>
  <p:tag name="KSO_WM_UNIT_TYPE" val="l_h_x"/>
</p:tagLst>
</file>

<file path=ppt/tags/tag17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72.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76.xml><?xml version="1.0" encoding="utf-8"?>
<p:tagLst xmlns:p="http://schemas.openxmlformats.org/presentationml/2006/main">
  <p:tag name="KSO_WM_BEAUTIFY_FLAG" val="#fgm#"/>
  <p:tag name="KSO_WM_FIGMA_FLAG" val="#fgm#"/>
  <p:tag name="KSO_WM_UNIT_INDEX" val="1"/>
  <p:tag name="KSO_WM_UNIT_TYPE" val="a"/>
  <p:tag name="KSO_WM_LAYOUT_CHECK_HASH" val="79845b623d5f26159d4029f9a911519533663a8e"/>
  <p:tag name="KSO_WM_NEWLAYOUT_GROUP_ID" val="layout_6"/>
  <p:tag name="KSO_WM_NEWLAYOUT_ID" val="slide_db6ecc7827b66e6e"/>
</p:tagLst>
</file>

<file path=ppt/tags/tag177.xml><?xml version="1.0" encoding="utf-8"?>
<p:tagLst xmlns:p="http://schemas.openxmlformats.org/presentationml/2006/main">
  <p:tag name="KSO_WM_BEAUTIFY_FLAG" val="#fgm#"/>
  <p:tag name="KSO_WM_FIGMA_FLAG" val="#fgm#"/>
  <p:tag name="KSO_WM_UNIT_INDEX" val="1"/>
  <p:tag name="KSO_WM_UNIT_TYPE" val="d"/>
</p:tagLst>
</file>

<file path=ppt/tags/tag17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1_1"/>
  <p:tag name="KSO_WM_UNIT_TYPE" val="l_h_i"/>
</p:tagLst>
</file>

<file path=ppt/tags/tag17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8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81.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2_1"/>
  <p:tag name="KSO_WM_UNIT_TYPE" val="l_h_i"/>
</p:tagLst>
</file>

<file path=ppt/tags/tag18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8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84.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Lst>
</file>

<file path=ppt/tags/tag18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18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19.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3_1"/>
  <p:tag name="KSO_WM_UNIT_TYPE" val="l_h_i"/>
</p:tagLst>
</file>

<file path=ppt/tags/tag190.xml><?xml version="1.0" encoding="utf-8"?>
<p:tagLst xmlns:p="http://schemas.openxmlformats.org/presentationml/2006/main">
  <p:tag name="KSO_WM_BEAUTIFY_FLAG" val="#fgm#"/>
  <p:tag name="KSO_WM_FIGMA_FLAG" val="#fgm#"/>
  <p:tag name="KSO_WM_UNIT_INDEX" val="1"/>
  <p:tag name="KSO_WM_UNIT_TYPE" val="a"/>
  <p:tag name="KSO_WM_LAYOUT_CHECK_HASH" val="81d40902acdd7a1723c5e55c0a9efd3dcbc11cc6"/>
  <p:tag name="KSO_WM_NEWLAYOUT_GROUP_ID" val="layout_42"/>
  <p:tag name="KSO_WM_NEWLAYOUT_ID" val="slide_e1461cd84873efff"/>
</p:tagLst>
</file>

<file path=ppt/tags/tag191.xml><?xml version="1.0" encoding="utf-8"?>
<p:tagLst xmlns:p="http://schemas.openxmlformats.org/presentationml/2006/main">
  <p:tag name="KSO_WM_BEAUTIFY_FLAG" val="#fgm#"/>
  <p:tag name="KSO_WM_FIGMA_FLAG" val="#fgm#"/>
  <p:tag name="KSO_WM_UNIT_INDEX" val="1"/>
  <p:tag name="KSO_WM_UNIT_TYPE" val="d"/>
</p:tagLst>
</file>

<file path=ppt/tags/tag192.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1_1"/>
  <p:tag name="KSO_WM_UNIT_TYPE" val="l_h_i"/>
</p:tagLst>
</file>

<file path=ppt/tags/tag19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19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195.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2_1"/>
  <p:tag name="KSO_WM_UNIT_TYPE" val="l_h_i"/>
</p:tagLst>
</file>

<file path=ppt/tags/tag19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19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19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Lst>
</file>

<file path=ppt/tags/tag199.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11*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20.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200.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04.xml><?xml version="1.0" encoding="utf-8"?>
<p:tagLst xmlns:p="http://schemas.openxmlformats.org/presentationml/2006/main">
  <p:tag name="KSO_WM_BEAUTIFY_FLAG" val="#fgm#"/>
  <p:tag name="KSO_WM_FIGMA_FLAG" val="#fgm#"/>
  <p:tag name="KSO_WM_UNIT_INDEX" val="1"/>
  <p:tag name="KSO_WM_UNIT_TYPE" val="a"/>
  <p:tag name="KSO_WM_LAYOUT_CHECK_HASH" val="39e44cbd4a6b08f771431f390f85c4a4cd16850d"/>
  <p:tag name="KSO_WM_NEWLAYOUT_GROUP_ID" val="layout_10013"/>
  <p:tag name="KSO_WM_NEWLAYOUT_ID" val="slide_0fb9fcdeb55520f2"/>
</p:tagLst>
</file>

<file path=ppt/tags/tag205.xml><?xml version="1.0" encoding="utf-8"?>
<p:tagLst xmlns:p="http://schemas.openxmlformats.org/presentationml/2006/main">
  <p:tag name="KSO_WM_BEAUTIFY_FLAG" val="#fgm#"/>
  <p:tag name="KSO_WM_FIGMA_FLAG" val="#fgm#"/>
  <p:tag name="KSO_WM_UNIT_INDEX" val="1"/>
  <p:tag name="KSO_WM_UNIT_TYPE" val="d"/>
</p:tagLst>
</file>

<file path=ppt/tags/tag206.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07.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11.xml><?xml version="1.0" encoding="utf-8"?>
<p:tagLst xmlns:p="http://schemas.openxmlformats.org/presentationml/2006/main">
  <p:tag name="KSO_WM_BEAUTIFY_FLAG" val="#fgm#"/>
  <p:tag name="KSO_WM_FIGMA_FLAG" val="#fgm#"/>
  <p:tag name="KSO_WM_UNIT_INDEX" val="1"/>
  <p:tag name="KSO_WM_UNIT_TYPE" val="a"/>
  <p:tag name="KSO_WM_LAYOUT_CHECK_HASH" val="cfb93992d7482d5afbae543410242b5e22450268"/>
  <p:tag name="KSO_WM_NEWLAYOUT_GROUP_ID" val="layout_51"/>
  <p:tag name="KSO_WM_NEWLAYOUT_ID" val="slide_54fafa5e2dac5e66"/>
</p:tagLst>
</file>

<file path=ppt/tags/tag212.xml><?xml version="1.0" encoding="utf-8"?>
<p:tagLst xmlns:p="http://schemas.openxmlformats.org/presentationml/2006/main">
  <p:tag name="KSO_WM_BEAUTIFY_FLAG" val="#fgm#"/>
  <p:tag name="KSO_WM_FIGMA_FLAG" val="#fgm#"/>
  <p:tag name="KSO_WM_UNIT_INDEX" val="1"/>
  <p:tag name="KSO_WM_UNIT_TYPE" val="d"/>
</p:tagLst>
</file>

<file path=ppt/tags/tag21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1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1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1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2.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20.xml><?xml version="1.0" encoding="utf-8"?>
<p:tagLst xmlns:p="http://schemas.openxmlformats.org/presentationml/2006/main">
  <p:tag name="KSO_WM_BEAUTIFY_FLAG" val="#fgm#"/>
  <p:tag name="KSO_WM_FIGMA_FLAG" val="#fgm#"/>
  <p:tag name="KSO_WM_UNIT_INDEX" val="1"/>
  <p:tag name="KSO_WM_UNIT_TYPE" val="a"/>
  <p:tag name="KSO_WM_LAYOUT_CHECK_HASH" val="f853b3158265c936d5544729b8a49728fba95737"/>
  <p:tag name="KSO_WM_NEWLAYOUT_GROUP_ID" val="layout_10007"/>
  <p:tag name="KSO_WM_NEWLAYOUT_ID" val="slide_f07fe535f31bdb7f"/>
</p:tagLst>
</file>

<file path=ppt/tags/tag221.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22.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2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24.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2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2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3.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4_1"/>
  <p:tag name="KSO_WM_UNIT_TYPE" val="l_h_i"/>
</p:tagLst>
</file>

<file path=ppt/tags/tag230.xml><?xml version="1.0" encoding="utf-8"?>
<p:tagLst xmlns:p="http://schemas.openxmlformats.org/presentationml/2006/main">
  <p:tag name="KSO_WM_BEAUTIFY_FLAG" val="#fgm#"/>
  <p:tag name="KSO_WM_FIGMA_FLAG" val="#fgm#"/>
  <p:tag name="KSO_WM_UNIT_INDEX" val="1"/>
  <p:tag name="KSO_WM_UNIT_TYPE" val="a"/>
  <p:tag name="KSO_WM_LAYOUT_CHECK_HASH" val="54dd8b6a451bbb8fe1121dbaadc5efa269e01ede"/>
  <p:tag name="KSO_WM_NEWLAYOUT_GROUP_ID" val="layout_30"/>
  <p:tag name="KSO_WM_NEWLAYOUT_ID" val="slide_25b27406bff22407"/>
</p:tagLst>
</file>

<file path=ppt/tags/tag231.xml><?xml version="1.0" encoding="utf-8"?>
<p:tagLst xmlns:p="http://schemas.openxmlformats.org/presentationml/2006/main">
  <p:tag name="KSO_WM_BEAUTIFY_FLAG" val="#fgm#"/>
  <p:tag name="KSO_WM_FIGMA_FLAG" val="#fgm#"/>
  <p:tag name="KSO_WM_UNIT_INDEX" val="1"/>
  <p:tag name="KSO_WM_UNIT_TYPE" val="d"/>
</p:tagLst>
</file>

<file path=ppt/tags/tag232.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1_1"/>
  <p:tag name="KSO_WM_UNIT_TYPE" val="l_h_i"/>
</p:tagLst>
</file>

<file path=ppt/tags/tag23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3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35.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2_1"/>
  <p:tag name="KSO_WM_UNIT_TYPE" val="l_h_i"/>
</p:tagLst>
</file>

<file path=ppt/tags/tag23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3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4.xml><?xml version="1.0" encoding="utf-8"?>
<p:tagLst xmlns:p="http://schemas.openxmlformats.org/presentationml/2006/main">
  <p:tag name="KSO_WM_BEAUTIFY_FLAG" val="#fgm#"/>
  <p:tag name="KSO_WM_DIAGRAM_GROUP_CODE" val="1"/>
  <p:tag name="KSO_WM_FIGMA_FLAG" val="#fgm#"/>
  <p:tag name="KSO_WM_UNIT_INDEX" val="1_4_1"/>
  <p:tag name="KSO_WM_UNIT_TYPE" val="l_h_d"/>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41.xml><?xml version="1.0" encoding="utf-8"?>
<p:tagLst xmlns:p="http://schemas.openxmlformats.org/presentationml/2006/main">
  <p:tag name="KSO_WM_BEAUTIFY_FLAG" val="#fgm#"/>
  <p:tag name="KSO_WM_FIGMA_FLAG" val="#fgm#"/>
  <p:tag name="KSO_WM_UNIT_INDEX" val="1"/>
  <p:tag name="KSO_WM_UNIT_TYPE" val="a"/>
  <p:tag name="KSO_WM_LAYOUT_CHECK_HASH" val="3b31073b0b00a4a3736b0596e28b66dc6ac47c6e"/>
  <p:tag name="KSO_WM_NEWLAYOUT_GROUP_ID" val="layout_10008"/>
  <p:tag name="KSO_WM_NEWLAYOUT_ID" val="slide_07d2ae8fadd6af19"/>
</p:tagLst>
</file>

<file path=ppt/tags/tag242.xml><?xml version="1.0" encoding="utf-8"?>
<p:tagLst xmlns:p="http://schemas.openxmlformats.org/presentationml/2006/main">
  <p:tag name="KSO_WM_FIGMA_DECORATION_INDEX" val="1"/>
  <p:tag name="$PH_EXT" val="1"/>
  <p:tag name="KSO_WM_BEAUTIFY_FLAG" val="#fgm#"/>
  <p:tag name="KSO_WM_DIAGRAM_GROUP_CODE" val="1"/>
  <p:tag name="KSO_WM_FIGMA_FLAG" val="#fgm#"/>
  <p:tag name="KSO_WM_UNIT_INDEX" val="1_1_1"/>
  <p:tag name="KSO_WM_UNIT_TYPE" val="l_h_x"/>
</p:tagLst>
</file>

<file path=ppt/tags/tag24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4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45.xml><?xml version="1.0" encoding="utf-8"?>
<p:tagLst xmlns:p="http://schemas.openxmlformats.org/presentationml/2006/main">
  <p:tag name="KSO_WM_FIGMA_DECORATION_INDEX" val="2"/>
  <p:tag name="$PH_EXT" val="1"/>
  <p:tag name="KSO_WM_BEAUTIFY_FLAG" val="#fgm#"/>
  <p:tag name="KSO_WM_DIAGRAM_GROUP_CODE" val="1"/>
  <p:tag name="KSO_WM_FIGMA_FLAG" val="#fgm#"/>
  <p:tag name="KSO_WM_UNIT_INDEX" val="1_2_1"/>
  <p:tag name="KSO_WM_UNIT_TYPE" val="l_h_x"/>
</p:tagLst>
</file>

<file path=ppt/tags/tag24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4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48.xml><?xml version="1.0" encoding="utf-8"?>
<p:tagLst xmlns:p="http://schemas.openxmlformats.org/presentationml/2006/main">
  <p:tag name="KSO_WM_FIGMA_DECORATION_INDEX" val="3"/>
  <p:tag name="$PH_EXT" val="1"/>
  <p:tag name="KSO_WM_BEAUTIFY_FLAG" val="#fgm#"/>
  <p:tag name="KSO_WM_DIAGRAM_GROUP_CODE" val="1"/>
  <p:tag name="KSO_WM_FIGMA_FLAG" val="#fgm#"/>
  <p:tag name="KSO_WM_UNIT_INDEX" val="1_3_1"/>
  <p:tag name="KSO_WM_UNIT_TYPE" val="l_h_x"/>
</p:tagLst>
</file>

<file path=ppt/tags/tag249.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25.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250.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251.xml><?xml version="1.0" encoding="utf-8"?>
<p:tagLst xmlns:p="http://schemas.openxmlformats.org/presentationml/2006/main">
  <p:tag name="KSO_WM_FIGMA_DECORATION_INDEX" val="4"/>
  <p:tag name="$PH_EXT" val="1"/>
  <p:tag name="KSO_WM_BEAUTIFY_FLAG" val="#fgm#"/>
  <p:tag name="KSO_WM_DIAGRAM_GROUP_CODE" val="1"/>
  <p:tag name="KSO_WM_FIGMA_FLAG" val="#fgm#"/>
  <p:tag name="KSO_WM_UNIT_INDEX" val="1_4_1"/>
  <p:tag name="KSO_WM_UNIT_TYPE" val="l_h_x"/>
</p:tagLst>
</file>

<file path=ppt/tags/tag252.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253.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57.xml><?xml version="1.0" encoding="utf-8"?>
<p:tagLst xmlns:p="http://schemas.openxmlformats.org/presentationml/2006/main">
  <p:tag name="KSO_WM_BEAUTIFY_FLAG" val="#fgm#"/>
  <p:tag name="KSO_WM_FIGMA_FLAG" val="#fgm#"/>
  <p:tag name="KSO_WM_UNIT_INDEX" val="1"/>
  <p:tag name="KSO_WM_UNIT_TYPE" val="a"/>
  <p:tag name="KSO_WM_LAYOUT_CHECK_HASH" val="06324ece0ba4c4b850bc59547b541a89144b3268"/>
  <p:tag name="KSO_WM_NEWLAYOUT_GROUP_ID" val="layout_60"/>
  <p:tag name="KSO_WM_NEWLAYOUT_ID" val="slide_302b626862fe8ef3"/>
</p:tagLst>
</file>

<file path=ppt/tags/tag258.xml><?xml version="1.0" encoding="utf-8"?>
<p:tagLst xmlns:p="http://schemas.openxmlformats.org/presentationml/2006/main">
  <p:tag name="KSO_WM_BEAUTIFY_FLAG" val="#fgm#"/>
  <p:tag name="KSO_WM_FIGMA_FLAG" val="#fgm#"/>
  <p:tag name="KSO_WM_UNIT_INDEX" val="1"/>
  <p:tag name="KSO_WM_UNIT_TYPE" val="d"/>
</p:tagLst>
</file>

<file path=ppt/tags/tag259.xml><?xml version="1.0" encoding="utf-8"?>
<p:tagLst xmlns:p="http://schemas.openxmlformats.org/presentationml/2006/main">
  <p:tag name="KSO_WM_FIGMA_DECORATION_INDEX" val="18_contentModel"/>
  <p:tag name="$PH_EXT" val="2"/>
  <p:tag name="KSO_WM_BEAUTIFY_FLAG" val="#fgm#"/>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
  <p:tag name="KSO_WM_UNIT_TYPE" val="l_i"/>
</p:tagLst>
</file>

<file path=ppt/tags/tag26.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Lst>
</file>

<file path=ppt/tags/tag260.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61.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6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6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67.xml><?xml version="1.0" encoding="utf-8"?>
<p:tagLst xmlns:p="http://schemas.openxmlformats.org/presentationml/2006/main">
  <p:tag name="KSO_WM_BEAUTIFY_FLAG" val="#fgm#"/>
  <p:tag name="KSO_WM_FIGMA_FLAG" val="#fgm#"/>
  <p:tag name="KSO_WM_UNIT_INDEX" val="1"/>
  <p:tag name="KSO_WM_UNIT_TYPE" val="a"/>
  <p:tag name="KSO_WM_LAYOUT_CHECK_HASH" val="587d0ab458a865d777ab7cd49713463b679a0d60"/>
  <p:tag name="KSO_WM_NEWLAYOUT_GROUP_ID" val="layout_8"/>
  <p:tag name="KSO_WM_NEWLAYOUT_ID" val="slide_d069b1195970cb28"/>
</p:tagLst>
</file>

<file path=ppt/tags/tag268.xml><?xml version="1.0" encoding="utf-8"?>
<p:tagLst xmlns:p="http://schemas.openxmlformats.org/presentationml/2006/main">
  <p:tag name="$PH_EXT" val="2"/>
  <p:tag name="KSO_WM_BEAUTIFY_FLAG" val="#fgm#"/>
  <p:tag name="KSO_WM_FIGMA_FLAG" val="#fgm#"/>
  <p:tag name="KSO_WM_SYNC_SLIDE_TEXT" val="1"/>
  <p:tag name="KSO_WM_UNIT_INDEX" val="2"/>
  <p:tag name="KSO_WM_UNIT_TYPE" val="i"/>
</p:tagLst>
</file>

<file path=ppt/tags/tag269.xml><?xml version="1.0" encoding="utf-8"?>
<p:tagLst xmlns:p="http://schemas.openxmlformats.org/presentationml/2006/main">
  <p:tag name="$PH_EXT" val="2"/>
  <p:tag name="KSO_WM_BEAUTIFY_FLAG" val="#fgm#"/>
  <p:tag name="KSO_WM_FIGMA_FLAG" val="#fgm#"/>
  <p:tag name="KSO_WM_SYNC_SLIDE_TEXT" val="1"/>
  <p:tag name="KSO_WM_UNIT_INDEX" val="3"/>
  <p:tag name="KSO_WM_UNIT_TYPE" val="i"/>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70.xml><?xml version="1.0" encoding="utf-8"?>
<p:tagLst xmlns:p="http://schemas.openxmlformats.org/presentationml/2006/main">
  <p:tag name="KSO_WM_BEAUTIFY_FLAG" val="#fgm#"/>
  <p:tag name="KSO_WM_DIAGRAM_GROUP_CODE" val="1"/>
  <p:tag name="KSO_WM_FIGMA_FLAG" val="#fgm#"/>
  <p:tag name="KSO_WM_UNIT_INDEX" val="1_1_1"/>
  <p:tag name="KSO_WM_UNIT_TEXT_TYPE" val="1"/>
  <p:tag name="KSO_WM_UNIT_TYPE" val="n_h_a"/>
</p:tagLst>
</file>

<file path=ppt/tags/tag271.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1_1"/>
  <p:tag name="KSO_WM_UNIT_TYPE" val="n_h_h_i"/>
</p:tagLst>
</file>

<file path=ppt/tags/tag272.xml><?xml version="1.0" encoding="utf-8"?>
<p:tagLst xmlns:p="http://schemas.openxmlformats.org/presentationml/2006/main">
  <p:tag name="KSO_WM_FIGMA_DECORATION_INDEX" val="7"/>
  <p:tag name="$PH_EXT" val="1"/>
  <p:tag name="KSO_WM_BEAUTIFY_FLAG" val="#fgm#"/>
  <p:tag name="KSO_WM_DIAGRAM_GROUP_CODE" val="1"/>
  <p:tag name="KSO_WM_FIGMA_FLAG" val="#fgm#"/>
  <p:tag name="KSO_WM_UNIT_INDEX" val="1_2_1_1"/>
  <p:tag name="KSO_WM_UNIT_TYPE" val="n_h_h_x"/>
</p:tagLst>
</file>

<file path=ppt/tags/tag273.xml><?xml version="1.0" encoding="utf-8"?>
<p:tagLst xmlns:p="http://schemas.openxmlformats.org/presentationml/2006/main">
  <p:tag name="KSO_WM_BEAUTIFY_FLAG" val="#fgm#"/>
  <p:tag name="KSO_WM_DIAGRAM_GROUP_CODE" val="1"/>
  <p:tag name="KSO_WM_FIGMA_FLAG" val="#fgm#"/>
  <p:tag name="KSO_WM_UNIT_INDEX" val="1_2_1_1"/>
  <p:tag name="KSO_WM_UNIT_TYPE" val="n_h_h_f"/>
</p:tagLst>
</file>

<file path=ppt/tags/tag274.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2_1"/>
  <p:tag name="KSO_WM_UNIT_TYPE" val="n_h_h_i"/>
</p:tagLst>
</file>

<file path=ppt/tags/tag275.xml><?xml version="1.0" encoding="utf-8"?>
<p:tagLst xmlns:p="http://schemas.openxmlformats.org/presentationml/2006/main">
  <p:tag name="KSO_WM_FIGMA_DECORATION_INDEX" val="8"/>
  <p:tag name="$PH_EXT" val="1"/>
  <p:tag name="KSO_WM_BEAUTIFY_FLAG" val="#fgm#"/>
  <p:tag name="KSO_WM_DIAGRAM_GROUP_CODE" val="1"/>
  <p:tag name="KSO_WM_FIGMA_FLAG" val="#fgm#"/>
  <p:tag name="KSO_WM_UNIT_INDEX" val="1_2_2_1"/>
  <p:tag name="KSO_WM_UNIT_TYPE" val="n_h_h_x"/>
</p:tagLst>
</file>

<file path=ppt/tags/tag276.xml><?xml version="1.0" encoding="utf-8"?>
<p:tagLst xmlns:p="http://schemas.openxmlformats.org/presentationml/2006/main">
  <p:tag name="KSO_WM_BEAUTIFY_FLAG" val="#fgm#"/>
  <p:tag name="KSO_WM_DIAGRAM_GROUP_CODE" val="1"/>
  <p:tag name="KSO_WM_FIGMA_FLAG" val="#fgm#"/>
  <p:tag name="KSO_WM_UNIT_INDEX" val="1_2_2_1"/>
  <p:tag name="KSO_WM_UNIT_TYPE" val="n_h_h_f"/>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80.xml><?xml version="1.0" encoding="utf-8"?>
<p:tagLst xmlns:p="http://schemas.openxmlformats.org/presentationml/2006/main">
  <p:tag name="KSO_WM_BEAUTIFY_FLAG" val="#fgm#"/>
  <p:tag name="KSO_WM_FIGMA_FLAG" val="#fgm#"/>
  <p:tag name="KSO_WM_UNIT_INDEX" val="1"/>
  <p:tag name="KSO_WM_UNIT_TYPE" val="a"/>
  <p:tag name="KSO_WM_LAYOUT_CHECK_HASH" val="b207afbcc9cf0de9477d769db45a2af3744933b5"/>
  <p:tag name="KSO_WM_NEWLAYOUT_GROUP_ID" val="layout_26"/>
  <p:tag name="KSO_WM_NEWLAYOUT_ID" val="slide_f64549512ce8df60"/>
</p:tagLst>
</file>

<file path=ppt/tags/tag28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Lst>
</file>

<file path=ppt/tags/tag282.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28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8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8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Lst>
</file>

<file path=ppt/tags/tag286.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28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8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292.xml><?xml version="1.0" encoding="utf-8"?>
<p:tagLst xmlns:p="http://schemas.openxmlformats.org/presentationml/2006/main">
  <p:tag name="KSO_WM_BEAUTIFY_FLAG" val="#fgm#"/>
  <p:tag name="KSO_WM_FIGMA_FLAG" val="#fgm#"/>
  <p:tag name="KSO_WM_UNIT_INDEX" val="1"/>
  <p:tag name="KSO_WM_UNIT_TYPE" val="a"/>
  <p:tag name="KSO_WM_LAYOUT_CHECK_HASH" val="18d5ba29c63637ba4ba908904104ccae7db616ce"/>
  <p:tag name="KSO_WM_NEWLAYOUT_GROUP_ID" val="layout_10003"/>
  <p:tag name="KSO_WM_NEWLAYOUT_ID" val="slide_10cd397e0139f3d8"/>
</p:tagLst>
</file>

<file path=ppt/tags/tag29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294.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Lst>
</file>

<file path=ppt/tags/tag29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29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297.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Lst>
</file>

<file path=ppt/tags/tag29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299.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0.xml><?xml version="1.0" encoding="utf-8"?>
<p:tagLst xmlns:p="http://schemas.openxmlformats.org/presentationml/2006/main">
  <p:tag name="KSO_WM_BEAUTIFY_FLAG" val="#fgm#"/>
  <p:tag name="KSO_WM_FIGMA_FLAG" val="#fgm#"/>
  <p:tag name="KSO_WM_UNIT_INDEX" val="1"/>
  <p:tag name="KSO_WM_UNIT_TYPE" val="a"/>
  <p:tag name="KSO_WM_LAYOUT_CHECK_HASH" val="1550242448c94adeb4dcce5914e7080596402651"/>
  <p:tag name="KSO_WM_NEWLAYOUT_GROUP_ID" val="layout_53"/>
  <p:tag name="KSO_WM_NEWLAYOUT_ID" val="slide_a51f9d830a889bd4"/>
</p:tagLst>
</file>

<file path=ppt/tags/tag300.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3_1"/>
  <p:tag name="KSO_WM_UNIT_TYPE" val="l_h_i"/>
</p:tagLst>
</file>

<file path=ppt/tags/tag301.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05.xml><?xml version="1.0" encoding="utf-8"?>
<p:tagLst xmlns:p="http://schemas.openxmlformats.org/presentationml/2006/main">
  <p:tag name="KSO_WM_BEAUTIFY_FLAG" val="#fgm#"/>
  <p:tag name="KSO_WM_FIGMA_FLAG" val="#fgm#"/>
  <p:tag name="KSO_WM_UNIT_INDEX" val="1"/>
  <p:tag name="KSO_WM_UNIT_TYPE" val="a"/>
  <p:tag name="KSO_WM_LAYOUT_CHECK_HASH" val="323bd29b1d23178b898d084f6153c7d0a7846415"/>
  <p:tag name="KSO_WM_NEWLAYOUT_GROUP_ID" val="layout_10014"/>
  <p:tag name="KSO_WM_NEWLAYOUT_ID" val="slide_6c0f7288bd5956db"/>
</p:tagLst>
</file>

<file path=ppt/tags/tag306.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30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0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09.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3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Lst>
</file>

<file path=ppt/tags/tag310.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11.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12.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313.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314.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315.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10*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16.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10*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2.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320.xml><?xml version="1.0" encoding="utf-8"?>
<p:tagLst xmlns:p="http://schemas.openxmlformats.org/presentationml/2006/main">
  <p:tag name="KSO_WM_UNIT_HIGHLIGHT" val="0"/>
  <p:tag name="KSO_WM_BEAUTIFY_FLAG" val="#wm#"/>
  <p:tag name="KSO_WM_FIGMA_FLAG" val="#fgm#"/>
  <p:tag name="KSO_WM_UNIT_INDEX" val="1"/>
  <p:tag name="KSO_WM_UNIT_TEXT_TYPE" val="1"/>
  <p:tag name="KSO_WM_UNIT_TYPE" val="a"/>
  <p:tag name="KSO_WM_LAYOUT_CHECK_HASH" val="9216643b04e0316c02b157a8cf63539a1eec4ec6"/>
  <p:tag name="KSO_WM_NEWLAYOUT_ID" val="7350"/>
  <p:tag name="KSO_WM_UNIT_ID" val="_10*a*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21.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25.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326.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9ea84b07bac5096e51725656928e8aff770d90ce"/>
  <p:tag name="KSO_WM_NEWLAYOUT_GROUP_ID" val="layout_1-5"/>
  <p:tag name="KSO_WM_NEWLAYOUT_ID" val="slide_61223ae7a7f7aefc"/>
</p:tagLst>
</file>

<file path=ppt/tags/tag327.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328.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1_2"/>
  <p:tag name="KSO_WM_UNIT_TYPE" val="l_h_i"/>
</p:tagLst>
</file>

<file path=ppt/tags/tag32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330.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331.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2_2"/>
  <p:tag name="KSO_WM_UNIT_TYPE" val="l_h_i"/>
</p:tagLst>
</file>

<file path=ppt/tags/tag33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33.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334.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3_2"/>
  <p:tag name="KSO_WM_UNIT_TYPE" val="l_h_i"/>
</p:tagLst>
</file>

<file path=ppt/tags/tag33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336.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337.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4_2"/>
  <p:tag name="KSO_WM_UNIT_TYPE" val="l_h_i"/>
</p:tagLst>
</file>

<file path=ppt/tags/tag338.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339.xml><?xml version="1.0" encoding="utf-8"?>
<p:tagLst xmlns:p="http://schemas.openxmlformats.org/presentationml/2006/main">
  <p:tag name="KSO_WM_UNIT_TYPE" val="a"/>
  <p:tag name="KSO_WM_UNIT_INDEX" val="1"/>
  <p:tag name="KSO_WM_UNIT_ID" val="_1*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 name="KSO_WM_UNIT_ISNUMDGMTITLE" val="0"/>
  <p:tag name="KSO_WM_TEMPLATE_INDEX" val="40480766"/>
  <p:tag name="KSO_WM_TEMPLATE_CATEGORY" val="custom"/>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44.xml><?xml version="1.0" encoding="utf-8"?>
<p:tagLst xmlns:p="http://schemas.openxmlformats.org/presentationml/2006/main">
  <p:tag name="KSO_WM_UNIT_TYPE" val="i"/>
  <p:tag name="KSO_WM_UNIT_INDEX" val="1"/>
  <p:tag name="KSO_WM_BEAUTIFY_FLAG" val="#wm#"/>
  <p:tag name="KSO_WM_TAG_VERSION" val="3.0"/>
  <p:tag name="KSO_WM_UNIT_ISCONTENTSTITLE" val="1"/>
  <p:tag name="LayoutZOrder" val="2"/>
  <p:tag name="KSO_WM_UNIT_ID" val="_2*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45.xml><?xml version="1.0" encoding="utf-8"?>
<p:tagLst xmlns:p="http://schemas.openxmlformats.org/presentationml/2006/main">
  <p:tag name="KSO_WM_UNIT_TYPE" val="i"/>
  <p:tag name="KSO_WM_UNIT_INDEX" val="2"/>
  <p:tag name="KSO_WM_BEAUTIFY_FLAG" val="#wm#"/>
  <p:tag name="KSO_WM_TAG_VERSION" val="3.0"/>
  <p:tag name="KSO_WM_UNIT_ISCONTENTSTITLE" val="1"/>
  <p:tag name="LayoutZOrder" val="3"/>
  <p:tag name="KSO_WM_UNIT_ID" val="_2*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46.xml><?xml version="1.0" encoding="utf-8"?>
<p:tagLst xmlns:p="http://schemas.openxmlformats.org/presentationml/2006/main">
  <p:tag name="KSO_WM_UNIT_TYPE" val="i"/>
  <p:tag name="KSO_WM_UNIT_INDEX" val="3"/>
  <p:tag name="KSO_WM_BEAUTIFY_FLAG" val="#wm#"/>
  <p:tag name="KSO_WM_TAG_VERSION" val="3.0"/>
  <p:tag name="KSO_WM_UNIT_ISCONTENTSTITLE" val="1"/>
  <p:tag name="LayoutZOrder" val="4"/>
  <p:tag name="KSO_WM_UNIT_ID" val="_2*i*3"/>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3.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 name="KSO_WM_TEMPLATE_INDEX" val="40480766"/>
  <p:tag name="KSO_WM_TEMPLATE_CATEGORY" val="custo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5.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51.xml><?xml version="1.0" encoding="utf-8"?>
<p:tagLst xmlns:p="http://schemas.openxmlformats.org/presentationml/2006/main">
  <p:tag name="KSO_WM_UNIT_TEXT_FILL_FORE_SCHEMECOLOR_INDEX_BRIGHTNESS" val="0"/>
  <p:tag name="KSO_WM_UNIT_TEXT_FILL_FORE_SCHEMECOLOR_INDEX" val="2"/>
  <p:tag name="KSO_WM_UNIT_TEXT_FILL_TYPE" val="1"/>
  <p:tag name="KSO_WM_UNIT_FILL_FORE_SCHEMECOLOR_INDEX_BRIGHTNESS" val="0"/>
  <p:tag name="KSO_WM_UNIT_FILL_FORE_SCHEMECOLOR_INDEX" val="5"/>
  <p:tag name="KSO_WM_UNIT_FILL_TYPE" val="1"/>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52.xml><?xml version="1.0" encoding="utf-8"?>
<p:tagLst xmlns:p="http://schemas.openxmlformats.org/presentationml/2006/main">
  <p:tag name="KSO_WM_UNIT_TYPE" val="f"/>
  <p:tag name="KSO_WM_UNIT_INDEX" val="1"/>
  <p:tag name="KSO_WM_UNIT_ID" val="_3*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3.xml><?xml version="1.0" encoding="utf-8"?>
<p:tagLst xmlns:p="http://schemas.openxmlformats.org/presentationml/2006/main">
  <p:tag name="KSO_WM_UNIT_TYPE" val="f"/>
  <p:tag name="KSO_WM_UNIT_INDEX" val="2"/>
  <p:tag name="KSO_WM_UNIT_ID" val="_3*f*2"/>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4.xml><?xml version="1.0" encoding="utf-8"?>
<p:tagLst xmlns:p="http://schemas.openxmlformats.org/presentationml/2006/main">
  <p:tag name="KSO_WM_UNIT_ID" val="_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5.xml><?xml version="1.0" encoding="utf-8"?>
<p:tagLst xmlns:p="http://schemas.openxmlformats.org/presentationml/2006/main">
  <p:tag name="KSO_WM_UNIT_ID" val="_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6.xml><?xml version="1.0" encoding="utf-8"?>
<p:tagLst xmlns:p="http://schemas.openxmlformats.org/presentationml/2006/main">
  <p:tag name="KSO_WM_UNIT_ID" val="_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7.xml><?xml version="1.0" encoding="utf-8"?>
<p:tagLst xmlns:p="http://schemas.openxmlformats.org/presentationml/2006/main">
  <p:tag name="KSO_WM_UNIT_TYPE" val="a"/>
  <p:tag name="KSO_WM_UNIT_INDEX" val="1"/>
  <p:tag name="KSO_WM_UNIT_ID" val="_3*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8.xml><?xml version="1.0" encoding="utf-8"?>
<p:tagLst xmlns:p="http://schemas.openxmlformats.org/presentationml/2006/main">
  <p:tag name="KSO_WM_UNIT_TYPE" val="f"/>
  <p:tag name="KSO_WM_UNIT_INDEX" val="1"/>
  <p:tag name="KSO_WM_UNIT_ID" val="_4*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59.xml><?xml version="1.0" encoding="utf-8"?>
<p:tagLst xmlns:p="http://schemas.openxmlformats.org/presentationml/2006/main">
  <p:tag name="KSO_WM_UNIT_TYPE" val="f"/>
  <p:tag name="KSO_WM_UNIT_INDEX" val="2"/>
  <p:tag name="KSO_WM_UNIT_ID" val="_4*f*2"/>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360.xml><?xml version="1.0" encoding="utf-8"?>
<p:tagLst xmlns:p="http://schemas.openxmlformats.org/presentationml/2006/main">
  <p:tag name="KSO_WM_UNIT_TYPE" val="f"/>
  <p:tag name="KSO_WM_UNIT_INDEX" val="3"/>
  <p:tag name="KSO_WM_UNIT_ID" val="_4*f*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1.xml><?xml version="1.0" encoding="utf-8"?>
<p:tagLst xmlns:p="http://schemas.openxmlformats.org/presentationml/2006/main">
  <p:tag name="KSO_WM_UNIT_TYPE" val="f"/>
  <p:tag name="KSO_WM_UNIT_INDEX" val="4"/>
  <p:tag name="KSO_WM_UNIT_ID" val="_4*f*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2.xml><?xml version="1.0" encoding="utf-8"?>
<p:tagLst xmlns:p="http://schemas.openxmlformats.org/presentationml/2006/main">
  <p:tag name="KSO_WM_UNIT_ID" val="_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3.xml><?xml version="1.0" encoding="utf-8"?>
<p:tagLst xmlns:p="http://schemas.openxmlformats.org/presentationml/2006/main">
  <p:tag name="KSO_WM_UNIT_ID" val="_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4.xml><?xml version="1.0" encoding="utf-8"?>
<p:tagLst xmlns:p="http://schemas.openxmlformats.org/presentationml/2006/main">
  <p:tag name="KSO_WM_UNIT_ID" val="_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5.xml><?xml version="1.0" encoding="utf-8"?>
<p:tagLst xmlns:p="http://schemas.openxmlformats.org/presentationml/2006/main">
  <p:tag name="KSO_WM_UNIT_TYPE" val="a"/>
  <p:tag name="KSO_WM_UNIT_INDEX" val="1"/>
  <p:tag name="KSO_WM_UNIT_ID" val="_4*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6.xml><?xml version="1.0" encoding="utf-8"?>
<p:tagLst xmlns:p="http://schemas.openxmlformats.org/presentationml/2006/main">
  <p:tag name="KSO_WM_UNIT_ID" val="_5**"/>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7.xml><?xml version="1.0" encoding="utf-8"?>
<p:tagLst xmlns:p="http://schemas.openxmlformats.org/presentationml/2006/main">
  <p:tag name="KSO_WM_UNIT_ID" val="_5**"/>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8.xml><?xml version="1.0" encoding="utf-8"?>
<p:tagLst xmlns:p="http://schemas.openxmlformats.org/presentationml/2006/main">
  <p:tag name="KSO_WM_UNIT_ID" val="_5**"/>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69.xml><?xml version="1.0" encoding="utf-8"?>
<p:tagLst xmlns:p="http://schemas.openxmlformats.org/presentationml/2006/main">
  <p:tag name="KSO_WM_UNIT_TYPE" val="a"/>
  <p:tag name="KSO_WM_UNIT_INDEX" val="1"/>
  <p:tag name="KSO_WM_UNIT_ID" val="_5*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370.xml><?xml version="1.0" encoding="utf-8"?>
<p:tagLst xmlns:p="http://schemas.openxmlformats.org/presentationml/2006/main">
  <p:tag name="KSO_WM_UNIT_ID" val="_6**"/>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1.xml><?xml version="1.0" encoding="utf-8"?>
<p:tagLst xmlns:p="http://schemas.openxmlformats.org/presentationml/2006/main">
  <p:tag name="KSO_WM_UNIT_ID" val="_6**"/>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2.xml><?xml version="1.0" encoding="utf-8"?>
<p:tagLst xmlns:p="http://schemas.openxmlformats.org/presentationml/2006/main">
  <p:tag name="KSO_WM_UNIT_ID" val="_6**"/>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3.xml><?xml version="1.0" encoding="utf-8"?>
<p:tagLst xmlns:p="http://schemas.openxmlformats.org/presentationml/2006/main">
  <p:tag name="KSO_WM_UNIT_TYPE" val="f"/>
  <p:tag name="KSO_WM_UNIT_INDEX" val="1"/>
  <p:tag name="KSO_WM_UNIT_ID" val="_7*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4.xml><?xml version="1.0" encoding="utf-8"?>
<p:tagLst xmlns:p="http://schemas.openxmlformats.org/presentationml/2006/main">
  <p:tag name="KSO_WM_UNIT_ID" val="_7**"/>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5.xml><?xml version="1.0" encoding="utf-8"?>
<p:tagLst xmlns:p="http://schemas.openxmlformats.org/presentationml/2006/main">
  <p:tag name="KSO_WM_UNIT_ID" val="_7**"/>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6.xml><?xml version="1.0" encoding="utf-8"?>
<p:tagLst xmlns:p="http://schemas.openxmlformats.org/presentationml/2006/main">
  <p:tag name="KSO_WM_UNIT_ID" val="_7**"/>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7.xml><?xml version="1.0" encoding="utf-8"?>
<p:tagLst xmlns:p="http://schemas.openxmlformats.org/presentationml/2006/main">
  <p:tag name="KSO_WM_UNIT_ID" val="_8**"/>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8.xml><?xml version="1.0" encoding="utf-8"?>
<p:tagLst xmlns:p="http://schemas.openxmlformats.org/presentationml/2006/main">
  <p:tag name="KSO_WM_UNIT_ID" val="_8**"/>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79.xml><?xml version="1.0" encoding="utf-8"?>
<p:tagLst xmlns:p="http://schemas.openxmlformats.org/presentationml/2006/main">
  <p:tag name="KSO_WM_UNIT_ID" val="_8**"/>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380.xml><?xml version="1.0" encoding="utf-8"?>
<p:tagLst xmlns:p="http://schemas.openxmlformats.org/presentationml/2006/main">
  <p:tag name="KSO_WM_UNIT_TYPE" val="f"/>
  <p:tag name="KSO_WM_UNIT_INDEX" val="1"/>
  <p:tag name="KSO_WM_UNIT_ID" val="_8*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81.xml><?xml version="1.0" encoding="utf-8"?>
<p:tagLst xmlns:p="http://schemas.openxmlformats.org/presentationml/2006/main">
  <p:tag name="KSO_WM_UNIT_TYPE" val="a"/>
  <p:tag name="KSO_WM_UNIT_INDEX" val="1"/>
  <p:tag name="KSO_WM_UNIT_ID" val="_8*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82.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9*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83.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9*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84.xml><?xml version="1.0" encoding="utf-8"?>
<p:tagLst xmlns:p="http://schemas.openxmlformats.org/presentationml/2006/main">
  <p:tag name="KSO_WM_UNIT_LINE_GRADIENT_Direction" val="6"/>
  <p:tag name="LayoutZOrder" val="18"/>
  <p:tag name="KSO_WM_UNIT_TYPE" val="i"/>
  <p:tag name="KSO_WM_UNIT_ID" val="_9*i*"/>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8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8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87.xml><?xml version="1.0" encoding="utf-8"?>
<p:tagLst xmlns:p="http://schemas.openxmlformats.org/presentationml/2006/main">
  <p:tag name="KSO_WM_UNIT_TYPE" val="f"/>
  <p:tag name="KSO_WM_BEAUTIFY_FLAG" val="#wm#"/>
  <p:tag name="KSO_WM_FIGMA_FLAG" val="#fgm#"/>
  <p:tag name="KSO_WM_UNIT_INDEX" val="1"/>
  <p:tag name="KSO_WM_UNIT_SUBTYPE" val="c"/>
  <p:tag name="KSO_WM_UNIT_TEXT_TYPE" val="1"/>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88.xml><?xml version="1.0" encoding="utf-8"?>
<p:tagLst xmlns:p="http://schemas.openxmlformats.org/presentationml/2006/main">
  <p:tag name="KSO_WM_UNIT_TYPE" val="a"/>
  <p:tag name="KSO_WM_BEAUTIFY_FLAG" val="#wm#"/>
  <p:tag name="KSO_WM_FIGMA_FLAG" val="#fgm#"/>
  <p:tag name="KSO_WM_UNIT_INDEX" val="1"/>
  <p:tag name="KSO_WM_UNIT_TEXT_TYPE" val="1"/>
  <p:tag name="KSO_WM_LAYOUT_CHECK_HASH" val="99a93679a5cb3095b241c9c7f7665c27d481972a"/>
  <p:tag name="KSO_WM_NEWLAYOUT_ID" val="7344"/>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89.xml><?xml version="1.0" encoding="utf-8"?>
<p:tagLst xmlns:p="http://schemas.openxmlformats.org/presentationml/2006/main">
  <p:tag name="KSO_WM_UNIT_HIGHLIGHT" val="0"/>
  <p:tag name="KSO_WM_BEAUTIFY_FLAG" val="#wm#"/>
  <p:tag name="KSO_WM_FIGMA_FLAG" val="#fgm#"/>
  <p:tag name="KSO_WM_UNIT_INDEX" val="2"/>
  <p:tag name="KSO_WM_UNIT_SUBTYPE" val="b"/>
  <p:tag name="KSO_WM_UNIT_TEXT_TYPE" val="1"/>
  <p:tag name="KSO_WM_UNIT_TYPE" val="f"/>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9.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3_1"/>
  <p:tag name="KSO_WM_UNIT_TYPE" val="l_h_i"/>
</p:tagLst>
</file>

<file path=ppt/tags/tag390.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10*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91.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10*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395.xml><?xml version="1.0" encoding="utf-8"?>
<p:tagLst xmlns:p="http://schemas.openxmlformats.org/presentationml/2006/main">
  <p:tag name="KSO_WM_UNIT_HIGHLIGHT" val="0"/>
  <p:tag name="KSO_WM_BEAUTIFY_FLAG" val="#wm#"/>
  <p:tag name="KSO_WM_FIGMA_FLAG" val="#fgm#"/>
  <p:tag name="KSO_WM_UNIT_INDEX" val="1"/>
  <p:tag name="KSO_WM_UNIT_TEXT_TYPE" val="1"/>
  <p:tag name="KSO_WM_UNIT_TYPE" val="a"/>
  <p:tag name="KSO_WM_LAYOUT_CHECK_HASH" val="9216643b04e0316c02b157a8cf63539a1eec4ec6"/>
  <p:tag name="KSO_WM_NEWLAYOUT_ID" val="7350"/>
  <p:tag name="KSO_WM_UNIT_ID" val="_10*a*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96.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397.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11*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98.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11*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39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0.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40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01.xml><?xml version="1.0" encoding="utf-8"?>
<p:tagLst xmlns:p="http://schemas.openxmlformats.org/presentationml/2006/main">
  <p:tag name="KSO_WM_BEAUTIFY_FLAG" val="#wm#"/>
  <p:tag name="KSO_WM_FIGMA_FLAG" val="#fgm#"/>
  <p:tag name="KSO_WM_UNIT_INDEX" val="1"/>
  <p:tag name="KSO_WM_UNIT_TEXT_TYPE" val="1"/>
  <p:tag name="KSO_WM_UNIT_TYPE" val="b"/>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02.xml><?xml version="1.0" encoding="utf-8"?>
<p:tagLst xmlns:p="http://schemas.openxmlformats.org/presentationml/2006/main">
  <p:tag name="KSO_WM_UNIT_TYPE" val="a"/>
  <p:tag name="KSO_WM_BEAUTIFY_FLAG" val="#wm#"/>
  <p:tag name="KSO_WM_FIGMA_FLAG" val="#fgm#"/>
  <p:tag name="KSO_WM_UNIT_INDEX" val="1"/>
  <p:tag name="KSO_WM_UNIT_TEXT_TYPE" val="1"/>
  <p:tag name="KSO_WM_LAYOUT_CHECK_HASH" val="ccea36f74bd03d52d98cb06ef29925b27b04152c"/>
  <p:tag name="KSO_WM_NEWLAYOUT_ID" val="7356"/>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06.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407.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fd3165de83854dd198743f59463e74178002ce21"/>
  <p:tag name="KSO_WM_NEWLAYOUT_ID" val="1"/>
</p:tagLst>
</file>

<file path=ppt/tags/tag408.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409.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4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410.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411.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412.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41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414.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415.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416.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417.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418.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419.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42.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420.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21.xml><?xml version="1.0" encoding="utf-8"?>
<p:tagLst xmlns:p="http://schemas.openxmlformats.org/presentationml/2006/main">
  <p:tag name="KSO_WM_UNIT_ID" val="_0**"/>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22.xml><?xml version="1.0" encoding="utf-8"?>
<p:tagLst xmlns:p="http://schemas.openxmlformats.org/presentationml/2006/main">
  <p:tag name="KSO_WM_UNIT_ID" val="_0**"/>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23.xml><?xml version="1.0" encoding="utf-8"?>
<p:tagLst xmlns:p="http://schemas.openxmlformats.org/presentationml/2006/main">
  <p:tag name="KSO_WM_UNIT_ID" val="_0**"/>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24.xml><?xml version="1.0" encoding="utf-8"?>
<p:tagLst xmlns:p="http://schemas.openxmlformats.org/presentationml/2006/main">
  <p:tag name="KSO_WM_UNIT_TYPE" val="f"/>
  <p:tag name="KSO_WM_UNIT_INDEX" val="1"/>
  <p:tag name="KSO_WM_UNIT_ID" val="_0*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25.xml><?xml version="1.0" encoding="utf-8"?>
<p:tagLst xmlns:p="http://schemas.openxmlformats.org/presentationml/2006/main">
  <p:tag name="KSO_WM_UNIT_TYPE" val="a"/>
  <p:tag name="KSO_WM_UNIT_INDEX" val="1"/>
  <p:tag name="KSO_WM_UNIT_ID" val="_0*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26.xml><?xml version="1.0" encoding="utf-8"?>
<p:tagLst xmlns:p="http://schemas.openxmlformats.org/presentationml/2006/main">
  <p:tag name="KSO_WM_UNIT_TEXT_FILL_FORE_SCHEMECOLOR_INDEX_BRIGHTNESS" val="0"/>
  <p:tag name="KSO_WM_UNIT_TEXT_FILL_FORE_SCHEMECOLOR_INDEX" val="2"/>
  <p:tag name="KSO_WM_UNIT_TEXT_FILL_TYPE" val="1"/>
  <p:tag name="KSO_WM_UNIT_FILL_FORE_SCHEMECOLOR_INDEX_BRIGHTNESS" val="0"/>
  <p:tag name="KSO_WM_UNIT_FILL_FORE_SCHEMECOLOR_INDEX" val="6"/>
  <p:tag name="KSO_WM_UNIT_FILL_TYPE" val="1"/>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27.xml><?xml version="1.0" encoding="utf-8"?>
<p:tagLst xmlns:p="http://schemas.openxmlformats.org/presentationml/2006/main">
  <p:tag name="KSO_WM_TEMPLATE_SUBCATEGORY" val="29"/>
  <p:tag name="KSO_WM_BEAUTIFY_FLAG" val="#wm#"/>
  <p:tag name="KSO_WM_TEMPLATE_SLIDE_ID" val="slide_d799d37ec7ee1a76"/>
  <p:tag name="KSO_WM_TEMPLATE_THUMBS_INDEX" val="1、9"/>
  <p:tag name="KSO_WM_TEMPLATE_INDEX" val="40480766"/>
  <p:tag name="KSO_WM_TEMPLATE_CATEGORY" val="custom"/>
  <p:tag name="KSO_WM_TEMPLATE_MASTER_TYPE" val="0"/>
  <p:tag name="KSO_WM_TAG_VERSION" val="3.0"/>
</p:tagLst>
</file>

<file path=ppt/tags/tag428.xml><?xml version="1.0" encoding="utf-8"?>
<p:tagLst xmlns:p="http://schemas.openxmlformats.org/presentationml/2006/main">
  <p:tag name="KSO_WM_AITEMPLATE_STYLE_ID" val="69796636443"/>
</p:tagLst>
</file>

<file path=ppt/tags/tag429.xml><?xml version="1.0" encoding="utf-8"?>
<p:tagLst xmlns:p="http://schemas.openxmlformats.org/presentationml/2006/main">
  <p:tag name="KSO_WM_UNIT_TYPE" val="a"/>
  <p:tag name="KSO_WM_UNIT_INDEX" val="1"/>
  <p:tag name="KSO_WM_UNIT_ID" val="_1*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 name="KSO_WM_UNIT_ISNUMDGMTITLE" val="0"/>
  <p:tag name="KSO_WM_TEMPLATE_INDEX" val="40480766"/>
  <p:tag name="KSO_WM_TEMPLATE_CATEGORY" val="custom"/>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34.xml><?xml version="1.0" encoding="utf-8"?>
<p:tagLst xmlns:p="http://schemas.openxmlformats.org/presentationml/2006/main">
  <p:tag name="KSO_WM_UNIT_TYPE" val="i"/>
  <p:tag name="KSO_WM_UNIT_INDEX" val="1"/>
  <p:tag name="KSO_WM_BEAUTIFY_FLAG" val="#wm#"/>
  <p:tag name="KSO_WM_TAG_VERSION" val="3.0"/>
  <p:tag name="KSO_WM_UNIT_ISCONTENTSTITLE" val="1"/>
  <p:tag name="LayoutZOrder" val="2"/>
  <p:tag name="KSO_WM_UNIT_ID" val="_2*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35.xml><?xml version="1.0" encoding="utf-8"?>
<p:tagLst xmlns:p="http://schemas.openxmlformats.org/presentationml/2006/main">
  <p:tag name="KSO_WM_UNIT_TYPE" val="i"/>
  <p:tag name="KSO_WM_UNIT_INDEX" val="2"/>
  <p:tag name="KSO_WM_BEAUTIFY_FLAG" val="#wm#"/>
  <p:tag name="KSO_WM_TAG_VERSION" val="3.0"/>
  <p:tag name="KSO_WM_UNIT_ISCONTENTSTITLE" val="1"/>
  <p:tag name="LayoutZOrder" val="3"/>
  <p:tag name="KSO_WM_UNIT_ID" val="_2*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36.xml><?xml version="1.0" encoding="utf-8"?>
<p:tagLst xmlns:p="http://schemas.openxmlformats.org/presentationml/2006/main">
  <p:tag name="KSO_WM_UNIT_TYPE" val="i"/>
  <p:tag name="KSO_WM_UNIT_INDEX" val="3"/>
  <p:tag name="KSO_WM_BEAUTIFY_FLAG" val="#wm#"/>
  <p:tag name="KSO_WM_TAG_VERSION" val="3.0"/>
  <p:tag name="KSO_WM_UNIT_ISCONTENTSTITLE" val="1"/>
  <p:tag name="LayoutZOrder" val="4"/>
  <p:tag name="KSO_WM_UNIT_ID" val="_2*i*3"/>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3.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 name="KSO_WM_TEMPLATE_INDEX" val="40480766"/>
  <p:tag name="KSO_WM_TEMPLATE_CATEGORY" val="custom"/>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41.xml><?xml version="1.0" encoding="utf-8"?>
<p:tagLst xmlns:p="http://schemas.openxmlformats.org/presentationml/2006/main">
  <p:tag name="KSO_WM_UNIT_TEXT_FILL_FORE_SCHEMECOLOR_INDEX_BRIGHTNESS" val="0"/>
  <p:tag name="KSO_WM_UNIT_TEXT_FILL_FORE_SCHEMECOLOR_INDEX" val="2"/>
  <p:tag name="KSO_WM_UNIT_TEXT_FILL_TYPE" val="1"/>
  <p:tag name="KSO_WM_UNIT_FILL_FORE_SCHEMECOLOR_INDEX_BRIGHTNESS" val="0"/>
  <p:tag name="KSO_WM_UNIT_FILL_FORE_SCHEMECOLOR_INDEX" val="5"/>
  <p:tag name="KSO_WM_UNIT_FILL_TYPE" val="1"/>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42.xml><?xml version="1.0" encoding="utf-8"?>
<p:tagLst xmlns:p="http://schemas.openxmlformats.org/presentationml/2006/main">
  <p:tag name="KSO_WM_UNIT_TYPE" val="f"/>
  <p:tag name="KSO_WM_UNIT_INDEX" val="1"/>
  <p:tag name="KSO_WM_UNIT_ID" val="_3*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3.xml><?xml version="1.0" encoding="utf-8"?>
<p:tagLst xmlns:p="http://schemas.openxmlformats.org/presentationml/2006/main">
  <p:tag name="KSO_WM_UNIT_TYPE" val="f"/>
  <p:tag name="KSO_WM_UNIT_INDEX" val="2"/>
  <p:tag name="KSO_WM_UNIT_ID" val="_3*f*2"/>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4.xml><?xml version="1.0" encoding="utf-8"?>
<p:tagLst xmlns:p="http://schemas.openxmlformats.org/presentationml/2006/main">
  <p:tag name="KSO_WM_UNIT_ID" val="_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5.xml><?xml version="1.0" encoding="utf-8"?>
<p:tagLst xmlns:p="http://schemas.openxmlformats.org/presentationml/2006/main">
  <p:tag name="KSO_WM_UNIT_ID" val="_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6.xml><?xml version="1.0" encoding="utf-8"?>
<p:tagLst xmlns:p="http://schemas.openxmlformats.org/presentationml/2006/main">
  <p:tag name="KSO_WM_UNIT_ID" val="_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7.xml><?xml version="1.0" encoding="utf-8"?>
<p:tagLst xmlns:p="http://schemas.openxmlformats.org/presentationml/2006/main">
  <p:tag name="KSO_WM_UNIT_TYPE" val="a"/>
  <p:tag name="KSO_WM_UNIT_INDEX" val="1"/>
  <p:tag name="KSO_WM_UNIT_ID" val="_3*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8.xml><?xml version="1.0" encoding="utf-8"?>
<p:tagLst xmlns:p="http://schemas.openxmlformats.org/presentationml/2006/main">
  <p:tag name="KSO_WM_UNIT_TYPE" val="f"/>
  <p:tag name="KSO_WM_UNIT_INDEX" val="1"/>
  <p:tag name="KSO_WM_UNIT_ID" val="_4*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49.xml><?xml version="1.0" encoding="utf-8"?>
<p:tagLst xmlns:p="http://schemas.openxmlformats.org/presentationml/2006/main">
  <p:tag name="KSO_WM_UNIT_TYPE" val="f"/>
  <p:tag name="KSO_WM_UNIT_INDEX" val="2"/>
  <p:tag name="KSO_WM_UNIT_ID" val="_4*f*2"/>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50.xml><?xml version="1.0" encoding="utf-8"?>
<p:tagLst xmlns:p="http://schemas.openxmlformats.org/presentationml/2006/main">
  <p:tag name="KSO_WM_UNIT_TYPE" val="f"/>
  <p:tag name="KSO_WM_UNIT_INDEX" val="3"/>
  <p:tag name="KSO_WM_UNIT_ID" val="_4*f*3"/>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1.xml><?xml version="1.0" encoding="utf-8"?>
<p:tagLst xmlns:p="http://schemas.openxmlformats.org/presentationml/2006/main">
  <p:tag name="KSO_WM_UNIT_TYPE" val="f"/>
  <p:tag name="KSO_WM_UNIT_INDEX" val="4"/>
  <p:tag name="KSO_WM_UNIT_ID" val="_4*f*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2.xml><?xml version="1.0" encoding="utf-8"?>
<p:tagLst xmlns:p="http://schemas.openxmlformats.org/presentationml/2006/main">
  <p:tag name="KSO_WM_UNIT_ID" val="_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3.xml><?xml version="1.0" encoding="utf-8"?>
<p:tagLst xmlns:p="http://schemas.openxmlformats.org/presentationml/2006/main">
  <p:tag name="KSO_WM_UNIT_ID" val="_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4.xml><?xml version="1.0" encoding="utf-8"?>
<p:tagLst xmlns:p="http://schemas.openxmlformats.org/presentationml/2006/main">
  <p:tag name="KSO_WM_UNIT_ID" val="_4**"/>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5.xml><?xml version="1.0" encoding="utf-8"?>
<p:tagLst xmlns:p="http://schemas.openxmlformats.org/presentationml/2006/main">
  <p:tag name="KSO_WM_UNIT_TYPE" val="a"/>
  <p:tag name="KSO_WM_UNIT_INDEX" val="1"/>
  <p:tag name="KSO_WM_UNIT_ID" val="_4*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6.xml><?xml version="1.0" encoding="utf-8"?>
<p:tagLst xmlns:p="http://schemas.openxmlformats.org/presentationml/2006/main">
  <p:tag name="KSO_WM_UNIT_ID" val="_5**"/>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7.xml><?xml version="1.0" encoding="utf-8"?>
<p:tagLst xmlns:p="http://schemas.openxmlformats.org/presentationml/2006/main">
  <p:tag name="KSO_WM_UNIT_ID" val="_5**"/>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8.xml><?xml version="1.0" encoding="utf-8"?>
<p:tagLst xmlns:p="http://schemas.openxmlformats.org/presentationml/2006/main">
  <p:tag name="KSO_WM_UNIT_ID" val="_5**"/>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59.xml><?xml version="1.0" encoding="utf-8"?>
<p:tagLst xmlns:p="http://schemas.openxmlformats.org/presentationml/2006/main">
  <p:tag name="KSO_WM_UNIT_TYPE" val="a"/>
  <p:tag name="KSO_WM_UNIT_INDEX" val="1"/>
  <p:tag name="KSO_WM_UNIT_ID" val="_5*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xml><?xml version="1.0" encoding="utf-8"?>
<p:tagLst xmlns:p="http://schemas.openxmlformats.org/presentationml/2006/main">
  <p:tag name="KSO_WM_BEAUTIFY_FLAG" val="#fgm#"/>
  <p:tag name="KSO_WM_FIGMA_FLAG" val="#fgm#"/>
  <p:tag name="KSO_WM_UNIT_INDEX" val="1"/>
  <p:tag name="KSO_WM_UNIT_TYPE" val="a"/>
  <p:tag name="KSO_WM_LAYOUT_CHECK_HASH" val="508e4fe642192f1bf00c3fee4a7ecd1cb157a5ad"/>
  <p:tag name="KSO_WM_NEWLAYOUT_GROUP_ID" val="layout_49"/>
  <p:tag name="KSO_WM_NEWLAYOUT_ID" val="slide_718363e902793971"/>
</p:tagLst>
</file>

<file path=ppt/tags/tag460.xml><?xml version="1.0" encoding="utf-8"?>
<p:tagLst xmlns:p="http://schemas.openxmlformats.org/presentationml/2006/main">
  <p:tag name="KSO_WM_UNIT_ID" val="_6**"/>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1.xml><?xml version="1.0" encoding="utf-8"?>
<p:tagLst xmlns:p="http://schemas.openxmlformats.org/presentationml/2006/main">
  <p:tag name="KSO_WM_UNIT_ID" val="_6**"/>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2.xml><?xml version="1.0" encoding="utf-8"?>
<p:tagLst xmlns:p="http://schemas.openxmlformats.org/presentationml/2006/main">
  <p:tag name="KSO_WM_UNIT_ID" val="_6**"/>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3.xml><?xml version="1.0" encoding="utf-8"?>
<p:tagLst xmlns:p="http://schemas.openxmlformats.org/presentationml/2006/main">
  <p:tag name="KSO_WM_UNIT_TYPE" val="f"/>
  <p:tag name="KSO_WM_UNIT_INDEX" val="1"/>
  <p:tag name="KSO_WM_UNIT_ID" val="_7*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4.xml><?xml version="1.0" encoding="utf-8"?>
<p:tagLst xmlns:p="http://schemas.openxmlformats.org/presentationml/2006/main">
  <p:tag name="KSO_WM_UNIT_ID" val="_7**"/>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5.xml><?xml version="1.0" encoding="utf-8"?>
<p:tagLst xmlns:p="http://schemas.openxmlformats.org/presentationml/2006/main">
  <p:tag name="KSO_WM_UNIT_ID" val="_7**"/>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6.xml><?xml version="1.0" encoding="utf-8"?>
<p:tagLst xmlns:p="http://schemas.openxmlformats.org/presentationml/2006/main">
  <p:tag name="KSO_WM_UNIT_ID" val="_7**"/>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7.xml><?xml version="1.0" encoding="utf-8"?>
<p:tagLst xmlns:p="http://schemas.openxmlformats.org/presentationml/2006/main">
  <p:tag name="KSO_WM_UNIT_ID" val="_8**"/>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8.xml><?xml version="1.0" encoding="utf-8"?>
<p:tagLst xmlns:p="http://schemas.openxmlformats.org/presentationml/2006/main">
  <p:tag name="KSO_WM_UNIT_ID" val="_8**"/>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69.xml><?xml version="1.0" encoding="utf-8"?>
<p:tagLst xmlns:p="http://schemas.openxmlformats.org/presentationml/2006/main">
  <p:tag name="KSO_WM_UNIT_ID" val="_8**"/>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7.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SYNC_SLIDE_TEXT" val="1"/>
  <p:tag name="KSO_WM_UNIT_INDEX" val="1_1_1"/>
  <p:tag name="KSO_WM_UNIT_TYPE" val="l_h_i"/>
</p:tagLst>
</file>

<file path=ppt/tags/tag470.xml><?xml version="1.0" encoding="utf-8"?>
<p:tagLst xmlns:p="http://schemas.openxmlformats.org/presentationml/2006/main">
  <p:tag name="KSO_WM_UNIT_TYPE" val="f"/>
  <p:tag name="KSO_WM_UNIT_INDEX" val="1"/>
  <p:tag name="KSO_WM_UNIT_ID" val="_8*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71.xml><?xml version="1.0" encoding="utf-8"?>
<p:tagLst xmlns:p="http://schemas.openxmlformats.org/presentationml/2006/main">
  <p:tag name="KSO_WM_UNIT_TYPE" val="a"/>
  <p:tag name="KSO_WM_UNIT_INDEX" val="1"/>
  <p:tag name="KSO_WM_UNIT_ID" val="_8*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72.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9*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73.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9*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74.xml><?xml version="1.0" encoding="utf-8"?>
<p:tagLst xmlns:p="http://schemas.openxmlformats.org/presentationml/2006/main">
  <p:tag name="KSO_WM_UNIT_LINE_GRADIENT_Direction" val="6"/>
  <p:tag name="LayoutZOrder" val="18"/>
  <p:tag name="KSO_WM_UNIT_TYPE" val="i"/>
  <p:tag name="KSO_WM_UNIT_ID" val="_9*i*"/>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7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7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77.xml><?xml version="1.0" encoding="utf-8"?>
<p:tagLst xmlns:p="http://schemas.openxmlformats.org/presentationml/2006/main">
  <p:tag name="KSO_WM_UNIT_TYPE" val="f"/>
  <p:tag name="KSO_WM_BEAUTIFY_FLAG" val="#wm#"/>
  <p:tag name="KSO_WM_FIGMA_FLAG" val="#fgm#"/>
  <p:tag name="KSO_WM_UNIT_INDEX" val="1"/>
  <p:tag name="KSO_WM_UNIT_SUBTYPE" val="c"/>
  <p:tag name="KSO_WM_UNIT_TEXT_TYPE" val="1"/>
  <p:tag name="KSO_WM_UNIT_ID" val="_9*f*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78.xml><?xml version="1.0" encoding="utf-8"?>
<p:tagLst xmlns:p="http://schemas.openxmlformats.org/presentationml/2006/main">
  <p:tag name="KSO_WM_UNIT_TYPE" val="a"/>
  <p:tag name="KSO_WM_BEAUTIFY_FLAG" val="#wm#"/>
  <p:tag name="KSO_WM_FIGMA_FLAG" val="#fgm#"/>
  <p:tag name="KSO_WM_UNIT_INDEX" val="1"/>
  <p:tag name="KSO_WM_UNIT_TEXT_TYPE" val="1"/>
  <p:tag name="KSO_WM_LAYOUT_CHECK_HASH" val="99a93679a5cb3095b241c9c7f7665c27d481972a"/>
  <p:tag name="KSO_WM_NEWLAYOUT_ID" val="7344"/>
  <p:tag name="KSO_WM_UNIT_ID" val="_9*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79.xml><?xml version="1.0" encoding="utf-8"?>
<p:tagLst xmlns:p="http://schemas.openxmlformats.org/presentationml/2006/main">
  <p:tag name="KSO_WM_UNIT_HIGHLIGHT" val="0"/>
  <p:tag name="KSO_WM_BEAUTIFY_FLAG" val="#wm#"/>
  <p:tag name="KSO_WM_FIGMA_FLAG" val="#fgm#"/>
  <p:tag name="KSO_WM_UNIT_INDEX" val="2"/>
  <p:tag name="KSO_WM_UNIT_SUBTYPE" val="b"/>
  <p:tag name="KSO_WM_UNIT_TEXT_TYPE" val="1"/>
  <p:tag name="KSO_WM_UNIT_TYPE" val="f"/>
  <p:tag name="KSO_WM_UNIT_ID" val="_9*f*2"/>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8.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Lst>
</file>

<file path=ppt/tags/tag480.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10*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81.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10*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85.xml><?xml version="1.0" encoding="utf-8"?>
<p:tagLst xmlns:p="http://schemas.openxmlformats.org/presentationml/2006/main">
  <p:tag name="KSO_WM_UNIT_HIGHLIGHT" val="0"/>
  <p:tag name="KSO_WM_BEAUTIFY_FLAG" val="#wm#"/>
  <p:tag name="KSO_WM_FIGMA_FLAG" val="#fgm#"/>
  <p:tag name="KSO_WM_UNIT_INDEX" val="1"/>
  <p:tag name="KSO_WM_UNIT_TEXT_TYPE" val="1"/>
  <p:tag name="KSO_WM_UNIT_TYPE" val="a"/>
  <p:tag name="KSO_WM_LAYOUT_CHECK_HASH" val="9216643b04e0316c02b157a8cf63539a1eec4ec6"/>
  <p:tag name="KSO_WM_NEWLAYOUT_ID" val="7350"/>
  <p:tag name="KSO_WM_UNIT_ID" val="_10*a*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86.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87.xml><?xml version="1.0" encoding="utf-8"?>
<p:tagLst xmlns:p="http://schemas.openxmlformats.org/presentationml/2006/main">
  <p:tag name="KSO_WM_UNIT_TYPE" val="i"/>
  <p:tag name="KSO_WM_UNIT_INDEX" val="2"/>
  <p:tag name="KSO_WM_BEAUTIFY_FLAG" val="#wm#"/>
  <p:tag name="KSO_WM_TAG_VERSION" val="3.0"/>
  <p:tag name="LayoutZOrder" val="2"/>
  <p:tag name="KSO_WM_UNIT_ID" val="_11*i*2"/>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88.xml><?xml version="1.0" encoding="utf-8"?>
<p:tagLst xmlns:p="http://schemas.openxmlformats.org/presentationml/2006/main">
  <p:tag name="KSO_WM_UNIT_TYPE" val="i"/>
  <p:tag name="KSO_WM_UNIT_INDEX" val="1"/>
  <p:tag name="KSO_WM_BEAUTIFY_FLAG" val="#wm#"/>
  <p:tag name="KSO_WM_TAG_VERSION" val="3.0"/>
  <p:tag name="LayoutZOrder" val="3"/>
  <p:tag name="KSO_WM_UNIT_ID" val="_11*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48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49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91.xml><?xml version="1.0" encoding="utf-8"?>
<p:tagLst xmlns:p="http://schemas.openxmlformats.org/presentationml/2006/main">
  <p:tag name="KSO_WM_BEAUTIFY_FLAG" val="#wm#"/>
  <p:tag name="KSO_WM_FIGMA_FLAG" val="#fgm#"/>
  <p:tag name="KSO_WM_UNIT_INDEX" val="1"/>
  <p:tag name="KSO_WM_UNIT_TEXT_TYPE" val="1"/>
  <p:tag name="KSO_WM_UNIT_TYPE" val="b"/>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92.xml><?xml version="1.0" encoding="utf-8"?>
<p:tagLst xmlns:p="http://schemas.openxmlformats.org/presentationml/2006/main">
  <p:tag name="KSO_WM_UNIT_TYPE" val="a"/>
  <p:tag name="KSO_WM_BEAUTIFY_FLAG" val="#wm#"/>
  <p:tag name="KSO_WM_FIGMA_FLAG" val="#fgm#"/>
  <p:tag name="KSO_WM_UNIT_INDEX" val="1"/>
  <p:tag name="KSO_WM_UNIT_TEXT_TYPE" val="1"/>
  <p:tag name="KSO_WM_LAYOUT_CHECK_HASH" val="ccea36f74bd03d52d98cb06ef29925b27b04152c"/>
  <p:tag name="KSO_WM_NEWLAYOUT_ID" val="7356"/>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496.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497.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fd3165de83854dd198743f59463e74178002ce21"/>
  <p:tag name="KSO_WM_NEWLAYOUT_ID" val="1"/>
</p:tagLst>
</file>

<file path=ppt/tags/tag498.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Lst>
</file>

<file path=ppt/tags/tag499.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1_2"/>
  <p:tag name="KSO_WM_UNIT_TYPE" val="l_h_i"/>
</p:tagLst>
</file>

<file path=ppt/tags/tag5.xml><?xml version="1.0" encoding="utf-8"?>
<p:tagLst xmlns:p="http://schemas.openxmlformats.org/presentationml/2006/main">
  <p:tag name="KSO_WM_BEAUTIFY_FLAG" val="#wm#"/>
  <p:tag name="KSO_WM_FIGMA_FLAG" val="#fgm#"/>
  <p:tag name="KSO_WM_UNIT_INDEX" val="1"/>
  <p:tag name="KSO_WM_UNIT_TEXT_TYPE" val="1"/>
  <p:tag name="KSO_WM_UNIT_TYPE" val="b"/>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5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500.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501.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Lst>
</file>

<file path=ppt/tags/tag502.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2_2"/>
  <p:tag name="KSO_WM_UNIT_TYPE" val="l_h_i"/>
</p:tagLst>
</file>

<file path=ppt/tags/tag50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504.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Lst>
</file>

<file path=ppt/tags/tag505.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3_2"/>
  <p:tag name="KSO_WM_UNIT_TYPE" val="l_h_i"/>
</p:tagLst>
</file>

<file path=ppt/tags/tag506.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507.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Lst>
</file>

<file path=ppt/tags/tag508.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UNIT_INDEX" val="1_4_2"/>
  <p:tag name="KSO_WM_UNIT_TYPE" val="l_h_i"/>
</p:tagLst>
</file>

<file path=ppt/tags/tag509.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Lst>
</file>

<file path=ppt/tags/tag51.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SYNC_SLIDE_TEXT" val="1"/>
  <p:tag name="KSO_WM_UNIT_INDEX" val="1_2_1"/>
  <p:tag name="KSO_WM_UNIT_TYPE" val="l_h_i"/>
</p:tagLst>
</file>

<file path=ppt/tags/tag510.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1.xml><?xml version="1.0" encoding="utf-8"?>
<p:tagLst xmlns:p="http://schemas.openxmlformats.org/presentationml/2006/main">
  <p:tag name="KSO_WM_UNIT_ID" val="_0**"/>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2.xml><?xml version="1.0" encoding="utf-8"?>
<p:tagLst xmlns:p="http://schemas.openxmlformats.org/presentationml/2006/main">
  <p:tag name="KSO_WM_UNIT_ID" val="_0**"/>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3.xml><?xml version="1.0" encoding="utf-8"?>
<p:tagLst xmlns:p="http://schemas.openxmlformats.org/presentationml/2006/main">
  <p:tag name="KSO_WM_UNIT_ID" val="_0**"/>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4.xml><?xml version="1.0" encoding="utf-8"?>
<p:tagLst xmlns:p="http://schemas.openxmlformats.org/presentationml/2006/main">
  <p:tag name="KSO_WM_UNIT_TYPE" val="f"/>
  <p:tag name="KSO_WM_UNIT_INDEX" val="1"/>
  <p:tag name="KSO_WM_UNIT_ID" val="_0*f*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5.xml><?xml version="1.0" encoding="utf-8"?>
<p:tagLst xmlns:p="http://schemas.openxmlformats.org/presentationml/2006/main">
  <p:tag name="KSO_WM_UNIT_TYPE" val="a"/>
  <p:tag name="KSO_WM_UNIT_INDEX" val="1"/>
  <p:tag name="KSO_WM_UNIT_ID" val="_0*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6.xml><?xml version="1.0" encoding="utf-8"?>
<p:tagLst xmlns:p="http://schemas.openxmlformats.org/presentationml/2006/main">
  <p:tag name="KSO_WM_UNIT_TEXT_FILL_FORE_SCHEMECOLOR_INDEX_BRIGHTNESS" val="0"/>
  <p:tag name="KSO_WM_UNIT_TEXT_FILL_FORE_SCHEMECOLOR_INDEX" val="2"/>
  <p:tag name="KSO_WM_UNIT_TEXT_FILL_TYPE" val="1"/>
  <p:tag name="KSO_WM_UNIT_FILL_FORE_SCHEMECOLOR_INDEX_BRIGHTNESS" val="0"/>
  <p:tag name="KSO_WM_UNIT_FILL_FORE_SCHEMECOLOR_INDEX" val="6"/>
  <p:tag name="KSO_WM_UNIT_FILL_TYPE" val="1"/>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517.xml><?xml version="1.0" encoding="utf-8"?>
<p:tagLst xmlns:p="http://schemas.openxmlformats.org/presentationml/2006/main">
  <p:tag name="KSO_WM_TEMPLATE_SUBCATEGORY" val="29"/>
  <p:tag name="KSO_WM_BEAUTIFY_FLAG" val="#wm#"/>
  <p:tag name="KSO_WM_TEMPLATE_SLIDE_ID" val="slide_d799d37ec7ee1a76"/>
  <p:tag name="KSO_WM_TEMPLATE_THUMBS_INDEX" val="1、9"/>
  <p:tag name="KSO_WM_TEMPLATE_INDEX" val="40480766"/>
  <p:tag name="KSO_WM_TEMPLATE_CATEGORY" val="custom"/>
  <p:tag name="KSO_WM_TEMPLATE_MASTER_TYPE" val="0"/>
  <p:tag name="KSO_WM_TAG_VERSION" val="3.0"/>
</p:tagLst>
</file>

<file path=ppt/tags/tag518.xml><?xml version="1.0" encoding="utf-8"?>
<p:tagLst xmlns:p="http://schemas.openxmlformats.org/presentationml/2006/main">
  <p:tag name="KSO_WM_UNIT_TYPE" val="a"/>
  <p:tag name="KSO_WM_UNIT_INDEX" val="1"/>
  <p:tag name="KSO_WM_UNIT_ID" val="_1*a*1"/>
  <p:tag name="KSO_WM_BEAUTIFY_FLAG" val="#wm#"/>
  <p:tag name="KSO_WM_TAG_VERSION" val="3.0"/>
  <p:tag name="KSO_WM_UNIT_LAYERLEVEL" val="1"/>
  <p:tag name="KSO_WM_TEMPLATE_CATEGORY" val="custom"/>
  <p:tag name="KSO_WM_TEMPLATE_USER_THEME" val="1"/>
  <p:tag name="KSO_WM_UNIT_ISNUMDGMTITLE" val="0"/>
  <p:tag name="KSO_WM_UNIT_NOCLEAR" val="0"/>
  <p:tag name="KSO_WM_UNIT_HIGHLIGHT" val="0"/>
  <p:tag name="KSO_WM_UNIT_COMPATIBLE" val="0"/>
  <p:tag name="KSO_WM_UNIT_DIAGRAM_ISNUMVISUAL" val="0"/>
  <p:tag name="KSO_WM_UNIT_DIAGRAM_ISREFERUNIT" val="0"/>
  <p:tag name="KSO_WM_TEMPLATE_INDEX" val="40480766"/>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 name="KSO_WM_UNIT_ISNUMDGMTITLE" val="0"/>
  <p:tag name="KSO_WM_TEMPLATE_INDEX" val="40480766"/>
  <p:tag name="KSO_WM_TEMPLATE_CATEGORY" val="custom"/>
</p:tagLst>
</file>

<file path=ppt/tags/tag52.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Lst>
</file>

<file path=ppt/tags/tag520.xml><?xml version="1.0" encoding="utf-8"?>
<p:tagLst xmlns:p="http://schemas.openxmlformats.org/presentationml/2006/main">
  <p:tag name="KSO_WM_BEAUTIFY_FLAG" val="#wm#"/>
  <p:tag name="KSO_WM_TEMPLATE_CATEGORY" val="custom"/>
  <p:tag name="KSO_WM_TEMPLATE_INDEX" val="40480766"/>
  <p:tag name="KSO_WM_SPECIAL_SOURCE" val="bdnull"/>
</p:tagLst>
</file>

<file path=ppt/tags/tag521.xml><?xml version="1.0" encoding="utf-8"?>
<p:tagLst xmlns:p="http://schemas.openxmlformats.org/presentationml/2006/main">
  <p:tag name="KSO_WM_BEAUTIFY_FLAG" val="#fgm#"/>
  <p:tag name="KSO_WM_FIGMA_FLAG" val="#fgm#"/>
  <p:tag name="KSO_WM_UNIT_INDEX" val="1"/>
  <p:tag name="KSO_WM_UNIT_TEXT_TYPE" val="1"/>
  <p:tag name="KSO_WM_UNIT_TYPE" val="b"/>
</p:tagLst>
</file>

<file path=ppt/tags/tag522.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9ea84b07bac5096e51725656928e8aff770d90ce"/>
  <p:tag name="KSO_WM_NEWLAYOUT_GROUP_ID" val="layout_1-5"/>
  <p:tag name="KSO_WM_NEWLAYOUT_ID" val="slide_61223ae7a7f7aefc"/>
</p:tagLst>
</file>

<file path=ppt/tags/tag523.xml><?xml version="1.0" encoding="utf-8"?>
<p:tagLst xmlns:p="http://schemas.openxmlformats.org/presentationml/2006/main">
  <p:tag name="KSO_WM_BEAUTIFY_FLAG" val="#fgm#"/>
  <p:tag name="KSO_WM_DIAGRAM_GROUP_CODE" val="1"/>
  <p:tag name="KSO_WM_FIGMA_FLAG" val="#fgm#"/>
  <p:tag name="KSO_WM_UNIT_INDEX" val="1_1_1"/>
  <p:tag name="KSO_WM_UNIT_SUBTYPE" val="d"/>
  <p:tag name="KSO_WM_UNIT_TYPE" val="l_h_i"/>
  <p:tag name="KSO_WM_UNIT_PRESET_TEXT" val="01"/>
  <p:tag name="KSO_WM_SLIDE_FIGMA_DIAGRAM" val="1"/>
</p:tagLst>
</file>

<file path=ppt/tags/tag524.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1_2"/>
  <p:tag name="KSO_WM_UNIT_TYPE" val="l_h_i"/>
  <p:tag name="KSO_WM_UNIT_PRESET_TEXT" val=" "/>
  <p:tag name="KSO_WM_SLIDE_FIGMA_DIAGRAM" val="1"/>
</p:tagLst>
</file>

<file path=ppt/tags/tag525.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 name="KSO_WM_SLIDE_FIGMA_DIAGRAM" val="1"/>
</p:tagLst>
</file>

<file path=ppt/tags/tag526.xml><?xml version="1.0" encoding="utf-8"?>
<p:tagLst xmlns:p="http://schemas.openxmlformats.org/presentationml/2006/main">
  <p:tag name="KSO_WM_BEAUTIFY_FLAG" val="#fgm#"/>
  <p:tag name="KSO_WM_DIAGRAM_GROUP_CODE" val="1"/>
  <p:tag name="KSO_WM_FIGMA_FLAG" val="#fgm#"/>
  <p:tag name="KSO_WM_UNIT_INDEX" val="1_2_1"/>
  <p:tag name="KSO_WM_UNIT_SUBTYPE" val="d"/>
  <p:tag name="KSO_WM_UNIT_TYPE" val="l_h_i"/>
  <p:tag name="KSO_WM_UNIT_PRESET_TEXT" val="02"/>
  <p:tag name="KSO_WM_SLIDE_FIGMA_DIAGRAM" val="1"/>
</p:tagLst>
</file>

<file path=ppt/tags/tag527.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2_2"/>
  <p:tag name="KSO_WM_UNIT_TYPE" val="l_h_i"/>
  <p:tag name="KSO_WM_UNIT_PRESET_TEXT" val=" "/>
  <p:tag name="KSO_WM_SLIDE_FIGMA_DIAGRAM" val="1"/>
</p:tagLst>
</file>

<file path=ppt/tags/tag528.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 name="KSO_WM_SLIDE_FIGMA_DIAGRAM" val="1"/>
</p:tagLst>
</file>

<file path=ppt/tags/tag529.xml><?xml version="1.0" encoding="utf-8"?>
<p:tagLst xmlns:p="http://schemas.openxmlformats.org/presentationml/2006/main">
  <p:tag name="KSO_WM_BEAUTIFY_FLAG" val="#fgm#"/>
  <p:tag name="KSO_WM_DIAGRAM_GROUP_CODE" val="1"/>
  <p:tag name="KSO_WM_FIGMA_FLAG" val="#fgm#"/>
  <p:tag name="KSO_WM_UNIT_INDEX" val="1_3_1"/>
  <p:tag name="KSO_WM_UNIT_SUBTYPE" val="d"/>
  <p:tag name="KSO_WM_UNIT_TYPE" val="l_h_i"/>
  <p:tag name="KSO_WM_UNIT_PRESET_TEXT" val="03"/>
  <p:tag name="KSO_WM_SLIDE_FIGMA_DIAGRAM" val="1"/>
</p:tagLst>
</file>

<file path=ppt/tags/tag5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530.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3_2"/>
  <p:tag name="KSO_WM_UNIT_TYPE" val="l_h_i"/>
  <p:tag name="KSO_WM_UNIT_PRESET_TEXT" val=" "/>
  <p:tag name="KSO_WM_SLIDE_FIGMA_DIAGRAM" val="1"/>
</p:tagLst>
</file>

<file path=ppt/tags/tag531.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此处添加项标题"/>
  <p:tag name="KSO_WM_SLIDE_FIGMA_DIAGRAM" val="1"/>
</p:tagLst>
</file>

<file path=ppt/tags/tag532.xml><?xml version="1.0" encoding="utf-8"?>
<p:tagLst xmlns:p="http://schemas.openxmlformats.org/presentationml/2006/main">
  <p:tag name="KSO_WM_BEAUTIFY_FLAG" val="#fgm#"/>
  <p:tag name="KSO_WM_DIAGRAM_GROUP_CODE" val="1"/>
  <p:tag name="KSO_WM_FIGMA_FLAG" val="#fgm#"/>
  <p:tag name="KSO_WM_UNIT_INDEX" val="1_4_1"/>
  <p:tag name="KSO_WM_UNIT_SUBTYPE" val="d"/>
  <p:tag name="KSO_WM_UNIT_TYPE" val="l_h_i"/>
  <p:tag name="KSO_WM_UNIT_PRESET_TEXT" val="04"/>
  <p:tag name="KSO_WM_SLIDE_FIGMA_DIAGRAM" val="1"/>
</p:tagLst>
</file>

<file path=ppt/tags/tag533.xml><?xml version="1.0" encoding="utf-8"?>
<p:tagLst xmlns:p="http://schemas.openxmlformats.org/presentationml/2006/main">
  <p:tag name="KSO_WM_FIGMA_DECORATION_INDEX" val="25"/>
  <p:tag name="$PH_EXT" val="2"/>
  <p:tag name="KSO_WM_BEAUTIFY_FLAG" val="#fgm#"/>
  <p:tag name="KSO_WM_DIAGRAM_GROUP_CODE" val="1"/>
  <p:tag name="KSO_WM_FIGMA_FLAG" val="#fgm#"/>
  <p:tag name="KSO_WM_SYNC_SLIDE_TEXT" val="1"/>
  <p:tag name="KSO_WM_UNIT_INDEX" val="1_4_2"/>
  <p:tag name="KSO_WM_UNIT_TYPE" val="l_h_i"/>
  <p:tag name="KSO_WM_UNIT_PRESET_TEXT" val=" "/>
  <p:tag name="KSO_WM_SLIDE_FIGMA_DIAGRAM" val="1"/>
</p:tagLst>
</file>

<file path=ppt/tags/tag534.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 name="KSO_WM_UNIT_PRESET_TEXT" val="单击此处添加项标题"/>
  <p:tag name="KSO_WM_SLIDE_FIGMA_DIAGRAM" val="1"/>
</p:tagLst>
</file>

<file path=ppt/tags/tag535.xml><?xml version="1.0" encoding="utf-8"?>
<p:tagLst xmlns:p="http://schemas.openxmlformats.org/presentationml/2006/main">
  <p:tag name="KSO_WM_SLIDE_CONTENT_ORIENTATION" val=""/>
  <p:tag name="KSO_WM_SLIDE_HAS_MASK" val="0"/>
  <p:tag name="KSO_WM_SLIDE_ITEM_CNT" val="4"/>
  <p:tag name="KSO_WM_SLIDE_TYPE" val="contents"/>
  <p:tag name="KSO_WM_TEMPLATE_SUBCATEGORY" val="29"/>
  <p:tag name="KSO_WM_BEAUTIFY_FLAG" val="#wm#"/>
  <p:tag name="KSO_WM_TEMPLATE_FIGMA_ID" val="69796636443"/>
  <p:tag name="KSO_WM_TEMPLATE_SLIDE_ID" val="slide_61223ae7a7f7aefc"/>
  <p:tag name="KSO_WM_SPECIAL_SOURCE" val="bdnull"/>
</p:tagLst>
</file>

<file path=ppt/tags/tag536.xml><?xml version="1.0" encoding="utf-8"?>
<p:tagLst xmlns:p="http://schemas.openxmlformats.org/presentationml/2006/main">
  <p:tag name="KSO_WM_UNIT_HIGHLIGHT" val="0"/>
  <p:tag name="KSO_WM_BEAUTIFY_FLAG" val="#wm#"/>
  <p:tag name="KSO_WM_FIGMA_FLAG" val="#fgm#"/>
  <p:tag name="KSO_WM_UNIT_INDEX" val="1"/>
  <p:tag name="KSO_WM_UNIT_TEXT_TYPE" val="1"/>
  <p:tag name="KSO_WM_UNIT_TYPE" val="a"/>
  <p:tag name="KSO_WM_LAYOUT_CHECK_HASH" val="9216643b04e0316c02b157a8cf63539a1eec4ec6"/>
  <p:tag name="KSO_WM_NEWLAYOUT_ID" val="7350"/>
  <p:tag name="KSO_WM_UNIT_PRESET_TEXT" val="单击此处添加章节标题"/>
  <p:tag name="KSO_WM_UNIT_ID" val="_10*a*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537.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PRESET_TEXT" val="01"/>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538.xml><?xml version="1.0" encoding="utf-8"?>
<p:tagLst xmlns:p="http://schemas.openxmlformats.org/presentationml/2006/main">
  <p:tag name="KSO_WM_SLIDE_CONTENT_ORIENTATION" val="left"/>
  <p:tag name="KSO_WM_SLIDE_HAS_MASK" val="0"/>
  <p:tag name="KSO_WM_SLIDE_ITEM_CNT" val="0"/>
  <p:tag name="KSO_WM_SLIDE_TYPE" val="sectionTitle"/>
  <p:tag name="KSO_WM_TEMPLATE_SUBCATEGORY" val="29"/>
  <p:tag name="KSO_WM_BEAUTIFY_FLAG" val="#wm#"/>
  <p:tag name="KSO_WM_TEMPLATE_SLIDE_ID" val="slide_0e3ab8503af4c08e"/>
  <p:tag name="KSO_WM_TEMPLATE_INDEX" val="40480766"/>
  <p:tag name="KSO_WM_TEMPLATE_CATEGORY" val="custom"/>
  <p:tag name="KSO_WM_SLIDE_INDEX" val="3"/>
  <p:tag name="KSO_WM_SLIDE_ID" val="custom40480766_7"/>
  <p:tag name="KSO_WM_TEMPLATE_MASTER_TYPE" val="0"/>
  <p:tag name="KSO_WM_SLIDE_LAYOUT" val="a_e"/>
  <p:tag name="KSO_WM_SLIDE_LAYOUT_CNT" val="1_1"/>
  <p:tag name="KSO_WM_TAG_VERSION" val="3.0"/>
  <p:tag name="KSO_WM_SPECIAL_SOURCE" val="bdnull"/>
</p:tagLst>
</file>

<file path=ppt/tags/tag539.xml><?xml version="1.0" encoding="utf-8"?>
<p:tagLst xmlns:p="http://schemas.openxmlformats.org/presentationml/2006/main">
  <p:tag name="KSO_WM_BEAUTIFY_FLAG" val="#fgm#"/>
  <p:tag name="KSO_WM_FIGMA_FLAG" val="#fgm#"/>
  <p:tag name="KSO_WM_UNIT_INDEX" val="1"/>
  <p:tag name="KSO_WM_UNIT_TYPE" val="a"/>
  <p:tag name="KSO_WM_LAYOUT_CHECK_HASH" val="323bd29b1d23178b898d084f6153c7d0a7846415"/>
  <p:tag name="KSO_WM_NEWLAYOUT_GROUP_ID" val="layout_10014"/>
  <p:tag name="KSO_WM_NEWLAYOUT_ID" val="slide_6c0f7288bd5956db"/>
  <p:tag name="KSO_WM_UNIT_PRESET_TEXT" val="单击此处添加标题"/>
</p:tagLst>
</file>

<file path=ppt/tags/tag54.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540.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 name="MH_PIC_SOURCE_TYPE" val="generate_slide_ai*{&quot;id&quot;:&quot;VCG41182372820&quot;,&quot;product_name&quot;:&quot;wps-wpp-pc&quot;,&quot;intention_code&quot;:&quot;wps_wpp_generate_doc_pay&quot;}*auto_gallery_ai_v2.2.0_ONLINE*3864663232316233396539653635303735636562373964383530633830313866-slide-3"/>
</p:tagLst>
</file>

<file path=ppt/tags/tag541.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添加项标题"/>
</p:tagLst>
</file>

<file path=ppt/tags/tag542.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543.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 name="MH_PIC_SOURCE_TYPE" val="generate_slide_ai*{&quot;id&quot;:&quot;VCG41N1388128330&quot;,&quot;product_name&quot;:&quot;wps-wpp-pc&quot;,&quot;intention_code&quot;:&quot;wps_wpp_generate_doc_pay&quot;}*auto_gallery_ai_v2.2.0_ONLINE*3864663232316233396539653635303735636562373964383530633830313866-slide-3"/>
</p:tagLst>
</file>

<file path=ppt/tags/tag544.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添加项标题"/>
</p:tagLst>
</file>

<file path=ppt/tags/tag545.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546.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 name="MH_PIC_SOURCE_TYPE" val="generate_slide_ai*{&quot;id&quot;:&quot;VCG41N494147559&quot;,&quot;product_name&quot;:&quot;wps-wpp-pc&quot;,&quot;intention_code&quot;:&quot;wps_wpp_generate_doc_pay&quot;}*auto_gallery_ai_v2.2.0_ONLINE*3864663232316233396539653635303735636562373964383530633830313866-slide-3"/>
</p:tagLst>
</file>

<file path=ppt/tags/tag547.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添加项标题"/>
</p:tagLst>
</file>

<file path=ppt/tags/tag548.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549.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6c0f7288bd5956db"/>
  <p:tag name="KSO_WM_SPECIAL_SOURCE" val="bdnull"/>
</p:tagLst>
</file>

<file path=ppt/tags/tag55.xml><?xml version="1.0" encoding="utf-8"?>
<p:tagLst xmlns:p="http://schemas.openxmlformats.org/presentationml/2006/main">
  <p:tag name="KSO_WM_FIGMA_DECORATION_INDEX" val="14"/>
  <p:tag name="$PH_EXT" val="2"/>
  <p:tag name="KSO_WM_BEAUTIFY_FLAG" val="#fgm#"/>
  <p:tag name="KSO_WM_DIAGRAM_GROUP_CODE" val="1"/>
  <p:tag name="KSO_WM_FIGMA_FLAG" val="#fgm#"/>
  <p:tag name="KSO_WM_SYNC_SLIDE_TEXT" val="1"/>
  <p:tag name="KSO_WM_UNIT_INDEX" val="1_3_1"/>
  <p:tag name="KSO_WM_UNIT_TYPE" val="l_h_i"/>
</p:tagLst>
</file>

<file path=ppt/tags/tag550.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5023_1*a*1"/>
  <p:tag name="KSO_WM_TEMPLATE_CATEGORY" val="diagram"/>
  <p:tag name="KSO_WM_TEMPLATE_INDEX" val="20235023"/>
  <p:tag name="KSO_WM_UNIT_LAYERLEVEL" val="1"/>
  <p:tag name="KSO_WM_TAG_VERSION" val="3.0"/>
  <p:tag name="KSO_WM_BEAUTIFY_FLAG" val="#wm#"/>
  <p:tag name="KSO_WM_DIAGRAM_GROUP_CODE" val="n1-1"/>
  <p:tag name="KSO_WM_UNIT_TEXT_TYPE" val="1"/>
  <p:tag name="KSO_WM_UNIT_PRESET_TEXT" val="单击此处添加标题"/>
  <p:tag name="KSO_WM_UNIT_TEXT_FILL_FORE_SCHEMECOLOR_INDEX" val="13"/>
  <p:tag name="KSO_WM_UNIT_TEXT_FILL_TYPE" val="1"/>
  <p:tag name="KSO_WM_UNIT_USESOURCEFORMAT_APPLY" val="0"/>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0"/>
</p:tagLst>
</file>

<file path=ppt/tags/tag552.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UNIT_USESOURCEFORMAT_APPLY" val="0"/>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0"/>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0"/>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UNIT_USESOURCEFORMAT_APPLY" val="0"/>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0"/>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LINE_FORE_SCHEMECOLOR_INDEX" val="5"/>
  <p:tag name="KSO_WM_UNIT_TEXT_FILL_FORE_SCHEMECOLOR_INDEX" val="13"/>
  <p:tag name="KSO_WM_UNIT_TEXT_FILL_TYPE" val="1"/>
  <p:tag name="KSO_WM_UNIT_USESOURCEFORMAT_APPLY" val="0"/>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LINE_FORE_SCHEMECOLOR_INDEX" val="5"/>
  <p:tag name="KSO_WM_UNIT_TEXT_FILL_FORE_SCHEMECOLOR_INDEX" val="13"/>
  <p:tag name="KSO_WM_UNIT_TEXT_FILL_TYPE" val="1"/>
  <p:tag name="KSO_WM_UNIT_USESOURCEFORMAT_APPLY" val="0"/>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LINE_FORE_SCHEMECOLOR_INDEX" val="5"/>
  <p:tag name="KSO_WM_UNIT_TEXT_FILL_FORE_SCHEMECOLOR_INDEX" val="13"/>
  <p:tag name="KSO_WM_UNIT_TEXT_FILL_TYPE" val="1"/>
  <p:tag name="KSO_WM_UNIT_USESOURCEFORMAT_APPLY" val="0"/>
</p:tagLst>
</file>

<file path=ppt/tags/tag56.xml><?xml version="1.0" encoding="utf-8"?>
<p:tagLst xmlns:p="http://schemas.openxmlformats.org/presentationml/2006/main">
  <p:tag name="KSO_WM_BEAUTIFY_FLAG" val="#fgm#"/>
  <p:tag name="KSO_WM_DIAGRAM_GROUP_CODE" val="1"/>
  <p:tag name="KSO_WM_FIGMA_FLAG" val="#fgm#"/>
  <p:tag name="KSO_WM_UNIT_INDEX" val="1_3_2"/>
  <p:tag name="KSO_WM_UNIT_SUBTYPE" val="d"/>
  <p:tag name="KSO_WM_UNIT_TYPE" val="l_h_i"/>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1"/>
  <p:tag name="KSO_WM_UNIT_TEXT_FILL_TYPE" val="1"/>
  <p:tag name="KSO_WM_UNIT_LINE_FORE_SCHEMECOLOR_INDEX" val="5"/>
  <p:tag name="KSO_WM_UNIT_USESOURCEFORMAT_APPLY" val="0"/>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0"/>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5,&quot;left&quot;:54.35,&quot;top&quot;:113.1,&quot;width&quot;:851.35}"/>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0"/>
</p:tagLst>
</file>

<file path=ppt/tags/tag563.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添加标题"/>
  <p:tag name="KSO_WM_UNIT_TEXT_FILL_FORE_SCHEMECOLOR_INDEX" val="1"/>
  <p:tag name="KSO_WM_UNIT_TEXT_FILL_TYPE" val="1"/>
  <p:tag name="KSO_WM_UNIT_USESOURCEFORMAT_APPLY" val="0"/>
</p:tagLst>
</file>

<file path=ppt/tags/tag564.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BEAUTIFY_FLAG" val="#wm#"/>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UNIT_USESOURCEFORMAT_APPLY" val="0"/>
</p:tagLst>
</file>

<file path=ppt/tags/tag565.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235023_1*n_h_h_a*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添加标题"/>
  <p:tag name="KSO_WM_UNIT_TEXT_FILL_FORE_SCHEMECOLOR_INDEX" val="1"/>
  <p:tag name="KSO_WM_UNIT_TEXT_FILL_TYPE" val="1"/>
  <p:tag name="KSO_WM_UNIT_USESOURCEFORMAT_APPLY" val="0"/>
</p:tagLst>
</file>

<file path=ppt/tags/tag566.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BEAUTIFY_FLAG" val="#wm#"/>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UNIT_USESOURCEFORMAT_APPLY" val="0"/>
</p:tagLst>
</file>

<file path=ppt/tags/tag56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20235023_1*n_h_h_a*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添加标题"/>
  <p:tag name="KSO_WM_UNIT_TEXT_FILL_FORE_SCHEMECOLOR_INDEX" val="1"/>
  <p:tag name="KSO_WM_UNIT_TEXT_FILL_TYPE" val="1"/>
  <p:tag name="KSO_WM_UNIT_USESOURCEFORMAT_APPLY" val="0"/>
</p:tagLst>
</file>

<file path=ppt/tags/tag568.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5,&quot;left&quot;:54.35,&quot;top&quot;:113.1,&quot;width&quot;:851.3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BEAUTIFY_FLAG" val="#wm#"/>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UNIT_USESOURCEFORMAT_APPLY" val="0"/>
</p:tagLst>
</file>

<file path=ppt/tags/tag569.xml><?xml version="1.0" encoding="utf-8"?>
<p:tagLst xmlns:p="http://schemas.openxmlformats.org/presentationml/2006/main">
  <p:tag name="KSO_WM_SLIDE_ID" val="diagram20235023_1"/>
  <p:tag name="KSO_WM_TEMPLATE_SUBCATEGORY" val="0"/>
  <p:tag name="KSO_WM_TEMPLATE_MASTER_TYPE" val="0"/>
  <p:tag name="KSO_WM_TEMPLATE_COLOR_TYPE" val="0"/>
  <p:tag name="KSO_WM_SLIDE_ITEM_CNT" val="3"/>
  <p:tag name="KSO_WM_SLIDE_INDEX" val="1"/>
  <p:tag name="KSO_WM_TAG_VERSION" val="3.0"/>
  <p:tag name="KSO_WM_BEAUTIFY_FLAG" val="#wm#"/>
  <p:tag name="KSO_WM_TEMPLATE_CATEGORY" val="diagram"/>
  <p:tag name="KSO_WM_TEMPLATE_INDEX" val="20235023"/>
  <p:tag name="KSO_WM_SLIDE_TYPE" val="text"/>
  <p:tag name="KSO_WM_SLIDE_SUBTYPE" val="diag"/>
  <p:tag name="KSO_WM_SLIDE_SIZE" val="851.35*389.15"/>
  <p:tag name="KSO_WM_SLIDE_POSITION" val="54.35*113.1"/>
  <p:tag name="KSO_WM_SLIDE_LAYOUT" val="a_n"/>
  <p:tag name="KSO_WM_SLIDE_LAYOUT_CNT" val="1_1"/>
  <p:tag name="KSO_WM_SPECIAL_SOURCE" val="bdnull"/>
  <p:tag name="KSO_WM_DIAGRAM_GROUP_CODE" val="n1-1"/>
  <p:tag name="KSO_WM_SLIDE_DIAGTYPE" val="n"/>
</p:tagLst>
</file>

<file path=ppt/tags/tag57.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57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40492967_1*a*1"/>
  <p:tag name="KSO_WM_TEMPLATE_CATEGORY" val="custom"/>
  <p:tag name="KSO_WM_TEMPLATE_INDEX" val="40492967"/>
  <p:tag name="KSO_WM_UNIT_LAYERLEVEL" val="1"/>
  <p:tag name="KSO_WM_TAG_VERSION" val="3.0"/>
  <p:tag name="KSO_WM_BEAUTIFY_FLAG" val="#wm#"/>
  <p:tag name="KSO_WM_UNIT_VALUE" val="30"/>
  <p:tag name="KSO_WM_UNIT_TEXT_TYPE" val="1"/>
  <p:tag name="KSO_WM_DIAGRAM_GROUP_CODE" val="l1-1"/>
  <p:tag name="KSO_WM_UNIT_PRESET_TEXT" val="单击此处添加标题"/>
  <p:tag name="KSO_WM_UNIT_TEXT_FILL_FORE_SCHEMECOLOR_INDEX" val="13"/>
  <p:tag name="KSO_WM_UNIT_TEXT_FILL_TYPE" val="1"/>
  <p:tag name="KSO_WM_UNIT_USESOURCEFORMAT_APPLY" val="0"/>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40492946_1*l_h_i*1_1_1"/>
  <p:tag name="KSO_WM_TEMPLATE_CATEGORY" val="diagram"/>
  <p:tag name="KSO_WM_TEMPLATE_INDEX" val="40492946"/>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2"/>
  <p:tag name="KSO_WM_DIAGRAM_MIN_ITEMCNT" val="2"/>
  <p:tag name="KSO_WM_DIAGRAM_VIRTUALLY_FRAME" val="{&quot;height&quot;:284.95001220703125,&quot;left&quot;:247.37499389648437,&quot;top&quot;:106.99999389648437,&quot;width&quot;:864.2000122070312}"/>
  <p:tag name="KSO_WM_DIAGRAM_COLOR_MATCH_VALUE" val="{&quot;shape&quot;:{&quot;fill&quot;:{&quot;solid&quot;:{&quot;brightness&quot;:0.6000000238418579,&quot;colorType&quot;:1,&quot;foreColorIndex&quot;:6,&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6"/>
  <p:tag name="KSO_WM_UNIT_FILL_TYPE" val="1"/>
  <p:tag name="KSO_WM_UNIT_TEXT_FILL_FORE_SCHEMECOLOR_INDEX" val="2"/>
  <p:tag name="KSO_WM_UNIT_TEXT_FILL_TYPE" val="1"/>
  <p:tag name="KSO_WM_UNIT_USESOURCEFORMAT_APPLY" val="0"/>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40492946_1*l_h_i*1_1_2"/>
  <p:tag name="KSO_WM_TEMPLATE_CATEGORY" val="diagram"/>
  <p:tag name="KSO_WM_TEMPLATE_INDEX" val="40492946"/>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2"/>
  <p:tag name="KSO_WM_DIAGRAM_MIN_ITEMCNT" val="2"/>
  <p:tag name="KSO_WM_DIAGRAM_VIRTUALLY_FRAME" val="{&quot;height&quot;:284.95001220703125,&quot;left&quot;:247.37499389648437,&quot;top&quot;:106.99999389648437,&quot;width&quot;:864.2000122070312}"/>
  <p:tag name="KSO_WM_DIAGRAM_COLOR_MATCH_VALUE" val="{&quot;shape&quot;:{&quot;fill&quot;:{&quot;gradient&quot;:[{&quot;brightness&quot;:0,&quot;colorType&quot;:1,&quot;foreColorIndex&quot;:6,&quot;pos&quot;:0.07000000029802322,&quot;transparency&quot;:0},{&quot;brightness&quot;:0,&quot;colorType&quot;:1,&quot;foreColorIndex&quot;:6,&quot;pos&quot;:1,&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6"/>
  <p:tag name="KSO_WM_UNIT_TEXT_FILL_FORE_SCHEMECOLOR_INDEX" val="2"/>
  <p:tag name="KSO_WM_UNIT_TEXT_FILL_TYPE" val="1"/>
  <p:tag name="KSO_WM_UNIT_USESOURCEFORMAT_APPLY" val="0"/>
</p:tagLst>
</file>

<file path=ppt/tags/tag573.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40492946_1*l_h_x*1_1_1"/>
  <p:tag name="KSO_WM_TEMPLATE_CATEGORY" val="diagram"/>
  <p:tag name="KSO_WM_TEMPLATE_INDEX" val="40492946"/>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2"/>
  <p:tag name="KSO_WM_DIAGRAM_MIN_ITEMCNT" val="2"/>
  <p:tag name="KSO_WM_DIAGRAM_VIRTUALLY_FRAME" val="{&quot;height&quot;:284.95001220703125,&quot;left&quot;:247.37499389648437,&quot;top&quot;:106.99999389648437,&quot;width&quot;:864.20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0"/>
</p:tagLst>
</file>

<file path=ppt/tags/tag574.xml><?xml version="1.0" encoding="utf-8"?>
<p:tagLst xmlns:p="http://schemas.openxmlformats.org/presentationml/2006/main">
  <p:tag name="KSO_WM_UNIT_ISCONTENTSTITLE" val="0"/>
  <p:tag name="KSO_WM_UNIT_ISNUMDGMTITLE" val="0"/>
  <p:tag name="KSO_WM_UNIT_PRESET_TEXT_INDEX" val="-1"/>
  <p:tag name="KSO_WM_UNIT_PRESET_TEXT_LEN"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40492946_1*l_h_a*1_1_1"/>
  <p:tag name="KSO_WM_TEMPLATE_CATEGORY" val="diagram"/>
  <p:tag name="KSO_WM_TEMPLATE_INDEX" val="40492946"/>
  <p:tag name="KSO_WM_UNIT_LAYERLEVEL" val="1_1_1"/>
  <p:tag name="KSO_WM_TAG_VERSION" val="3.0"/>
  <p:tag name="KSO_WM_BEAUTIFY_FLAG" val="#wm#"/>
  <p:tag name="KSO_WM_DIAGRAM_VERSION" val="3"/>
  <p:tag name="KSO_WM_DIAGRAM_COLOR_TRICK" val="2"/>
  <p:tag name="KSO_WM_DIAGRAM_COLOR_TEXT_CAN_REMOVE" val="n"/>
  <p:tag name="KSO_WM_UNIT_VALUE" val="11"/>
  <p:tag name="KSO_WM_UNIT_PRESET_TEXT" val="单击添加标题"/>
  <p:tag name="KSO_WM_UNIT_TEXT_TYPE" val="1"/>
  <p:tag name="KSO_WM_DIAGRAM_MAX_ITEMCNT" val="2"/>
  <p:tag name="KSO_WM_DIAGRAM_MIN_ITEMCNT" val="2"/>
  <p:tag name="KSO_WM_DIAGRAM_VIRTUALLY_FRAME" val="{&quot;height&quot;:284.95001220703125,&quot;left&quot;:247.37499389648437,&quot;top&quot;:106.99999389648437,&quot;width&quot;:86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0"/>
</p:tagLst>
</file>

<file path=ppt/tags/tag575.xml><?xml version="1.0" encoding="utf-8"?>
<p:tagLst xmlns:p="http://schemas.openxmlformats.org/presentationml/2006/main">
  <p:tag name="KSO_WM_UNIT_SUBTYPE" val="a"/>
  <p:tag name="KSO_WM_UNIT_TEXT_LAYER_COUNT" val="1"/>
  <p:tag name="KSO_WM_UNIT_PRESET_TEXT_INDEX" val="-1"/>
  <p:tag name="KSO_WM_UNIT_PRESET_TEXT_LEN"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40492946_1*l_h_f*1_1_1"/>
  <p:tag name="KSO_WM_TEMPLATE_CATEGORY" val="diagram"/>
  <p:tag name="KSO_WM_TEMPLATE_INDEX" val="40492946"/>
  <p:tag name="KSO_WM_UNIT_LAYERLEVEL" val="1_1_1"/>
  <p:tag name="KSO_WM_TAG_VERSION" val="3.0"/>
  <p:tag name="KSO_WM_BEAUTIFY_FLAG" val="#wm#"/>
  <p:tag name="KSO_WM_DIAGRAM_VERSION" val="3"/>
  <p:tag name="KSO_WM_DIAGRAM_COLOR_TRICK" val="2"/>
  <p:tag name="KSO_WM_DIAGRAM_COLOR_TEXT_CAN_REMOVE" val="n"/>
  <p:tag name="KSO_WM_UNIT_VALUE" val="56"/>
  <p:tag name="KSO_WM_UNIT_PRESET_TEXT" val="单击此处添加文本，简明扼要地阐述您的观点。根据需要可酌情增减文字，以便观者准确地理解您传达的思想"/>
  <p:tag name="KSO_WM_UNIT_TEXT_TYPE" val="1"/>
  <p:tag name="KSO_WM_DIAGRAM_MAX_ITEMCNT" val="2"/>
  <p:tag name="KSO_WM_DIAGRAM_MIN_ITEMCNT" val="2"/>
  <p:tag name="KSO_WM_DIAGRAM_VIRTUALLY_FRAME" val="{&quot;height&quot;:284.95001220703125,&quot;left&quot;:247.37499389648437,&quot;top&quot;:106.99999389648437,&quot;width&quot;:864.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3"/>
  <p:tag name="KSO_WM_UNIT_TEXT_FILL_TYPE" val="1"/>
  <p:tag name="KSO_WM_UNIT_USESOURCEFORMAT_APPLY" val="0"/>
</p:tagLst>
</file>

<file path=ppt/tags/tag576.xml><?xml version="1.0" encoding="utf-8"?>
<p:tagLst xmlns:p="http://schemas.openxmlformats.org/presentationml/2006/main">
  <p:tag name="KSO_WM_SLIDE_ID" val="custom40492967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5023"/>
  <p:tag name="KSO_WM_SLIDE_TYPE" val="text"/>
  <p:tag name="KSO_WM_SLIDE_SUBTYPE" val="picTxt"/>
  <p:tag name="KSO_WM_SLIDE_SIZE" val="864*328.5"/>
  <p:tag name="KSO_WM_SLIDE_POSITION" val="47.8*142.75"/>
  <p:tag name="KSO_WM_SLIDE_LAYOUT" val="a_l"/>
  <p:tag name="KSO_WM_SLIDE_LAYOUT_CNT" val="1_1"/>
  <p:tag name="KSO_WM_SPECIAL_SOURCE" val="bdnull"/>
  <p:tag name="KSO_WM_DIAGRAM_GROUP_CODE" val="l1-1"/>
  <p:tag name="KSO_WM_SLIDE_DIAGTYPE" val="l"/>
</p:tagLst>
</file>

<file path=ppt/tags/tag577.xml><?xml version="1.0" encoding="utf-8"?>
<p:tagLst xmlns:p="http://schemas.openxmlformats.org/presentationml/2006/main">
  <p:tag name="KSO_WM_BEAUTIFY_FLAG" val="#fgm#"/>
  <p:tag name="KSO_WM_FIGMA_FLAG" val="#fgm#"/>
  <p:tag name="KSO_WM_UNIT_INDEX" val="1"/>
  <p:tag name="KSO_WM_UNIT_TYPE" val="a"/>
  <p:tag name="KSO_WM_LAYOUT_CHECK_HASH" val="587d0ab458a865d777ab7cd49713463b679a0d60"/>
  <p:tag name="KSO_WM_NEWLAYOUT_GROUP_ID" val="layout_8"/>
  <p:tag name="KSO_WM_NEWLAYOUT_ID" val="slide_d069b1195970cb28"/>
  <p:tag name="KSO_WM_UNIT_PRESET_TEXT" val="单击此处添加标题"/>
</p:tagLst>
</file>

<file path=ppt/tags/tag578.xml><?xml version="1.0" encoding="utf-8"?>
<p:tagLst xmlns:p="http://schemas.openxmlformats.org/presentationml/2006/main">
  <p:tag name="$PH_EXT" val="2"/>
  <p:tag name="KSO_WM_BEAUTIFY_FLAG" val="#fgm#"/>
  <p:tag name="KSO_WM_FIGMA_FLAG" val="#fgm#"/>
  <p:tag name="KSO_WM_SYNC_SLIDE_TEXT" val="1"/>
  <p:tag name="KSO_WM_UNIT_INDEX" val="2"/>
  <p:tag name="KSO_WM_UNIT_TYPE" val="i"/>
  <p:tag name="KSO_WM_UNIT_PRESET_TEXT" val=" "/>
</p:tagLst>
</file>

<file path=ppt/tags/tag579.xml><?xml version="1.0" encoding="utf-8"?>
<p:tagLst xmlns:p="http://schemas.openxmlformats.org/presentationml/2006/main">
  <p:tag name="$PH_EXT" val="2"/>
  <p:tag name="KSO_WM_BEAUTIFY_FLAG" val="#fgm#"/>
  <p:tag name="KSO_WM_FIGMA_FLAG" val="#fgm#"/>
  <p:tag name="KSO_WM_SYNC_SLIDE_TEXT" val="1"/>
  <p:tag name="KSO_WM_UNIT_INDEX" val="3"/>
  <p:tag name="KSO_WM_UNIT_TYPE" val="i"/>
  <p:tag name="KSO_WM_UNIT_PRESET_TEXT" val=" "/>
</p:tagLst>
</file>

<file path=ppt/tags/tag58.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580.xml><?xml version="1.0" encoding="utf-8"?>
<p:tagLst xmlns:p="http://schemas.openxmlformats.org/presentationml/2006/main">
  <p:tag name="KSO_WM_BEAUTIFY_FLAG" val="#fgm#"/>
  <p:tag name="KSO_WM_DIAGRAM_GROUP_CODE" val="1"/>
  <p:tag name="KSO_WM_FIGMA_FLAG" val="#fgm#"/>
  <p:tag name="KSO_WM_UNIT_INDEX" val="1_1_1"/>
  <p:tag name="KSO_WM_UNIT_TEXT_TYPE" val="1"/>
  <p:tag name="KSO_WM_UNIT_TYPE" val="n_h_a"/>
</p:tagLst>
</file>

<file path=ppt/tags/tag581.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1_1"/>
  <p:tag name="KSO_WM_UNIT_TYPE" val="n_h_h_i"/>
  <p:tag name="KSO_WM_UNIT_PRESET_TEXT" val=" "/>
</p:tagLst>
</file>

<file path=ppt/tags/tag582.xml><?xml version="1.0" encoding="utf-8"?>
<p:tagLst xmlns:p="http://schemas.openxmlformats.org/presentationml/2006/main">
  <p:tag name="KSO_WM_FIGMA_DECORATION_INDEX" val="7"/>
  <p:tag name="$PH_EXT" val="1"/>
  <p:tag name="KSO_WM_BEAUTIFY_FLAG" val="#fgm#"/>
  <p:tag name="KSO_WM_DIAGRAM_GROUP_CODE" val="1"/>
  <p:tag name="KSO_WM_FIGMA_FLAG" val="#fgm#"/>
  <p:tag name="KSO_WM_UNIT_INDEX" val="1_2_1_1"/>
  <p:tag name="KSO_WM_UNIT_TYPE" val="n_h_h_x"/>
</p:tagLst>
</file>

<file path=ppt/tags/tag583.xml><?xml version="1.0" encoding="utf-8"?>
<p:tagLst xmlns:p="http://schemas.openxmlformats.org/presentationml/2006/main">
  <p:tag name="KSO_WM_BEAUTIFY_FLAG" val="#fgm#"/>
  <p:tag name="KSO_WM_DIAGRAM_GROUP_CODE" val="1"/>
  <p:tag name="KSO_WM_FIGMA_FLAG" val="#fgm#"/>
  <p:tag name="KSO_WM_UNIT_INDEX" val="1_2_1_1"/>
  <p:tag name="KSO_WM_UNIT_TYPE" val="n_h_h_f"/>
  <p:tag name="KSO_WM_UNIT_PRESET_TEXT" val="单击此处添加项正文"/>
</p:tagLst>
</file>

<file path=ppt/tags/tag584.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2_1"/>
  <p:tag name="KSO_WM_UNIT_TYPE" val="n_h_h_i"/>
  <p:tag name="KSO_WM_UNIT_PRESET_TEXT" val=" "/>
</p:tagLst>
</file>

<file path=ppt/tags/tag585.xml><?xml version="1.0" encoding="utf-8"?>
<p:tagLst xmlns:p="http://schemas.openxmlformats.org/presentationml/2006/main">
  <p:tag name="KSO_WM_FIGMA_DECORATION_INDEX" val="8"/>
  <p:tag name="$PH_EXT" val="1"/>
  <p:tag name="KSO_WM_BEAUTIFY_FLAG" val="#fgm#"/>
  <p:tag name="KSO_WM_DIAGRAM_GROUP_CODE" val="1"/>
  <p:tag name="KSO_WM_FIGMA_FLAG" val="#fgm#"/>
  <p:tag name="KSO_WM_UNIT_INDEX" val="1_2_2_1"/>
  <p:tag name="KSO_WM_UNIT_TYPE" val="n_h_h_x"/>
</p:tagLst>
</file>

<file path=ppt/tags/tag586.xml><?xml version="1.0" encoding="utf-8"?>
<p:tagLst xmlns:p="http://schemas.openxmlformats.org/presentationml/2006/main">
  <p:tag name="KSO_WM_BEAUTIFY_FLAG" val="#fgm#"/>
  <p:tag name="KSO_WM_DIAGRAM_GROUP_CODE" val="1"/>
  <p:tag name="KSO_WM_FIGMA_FLAG" val="#fgm#"/>
  <p:tag name="KSO_WM_UNIT_INDEX" val="1_2_2_1"/>
  <p:tag name="KSO_WM_UNIT_TYPE" val="n_h_h_f"/>
  <p:tag name="KSO_WM_UNIT_PRESET_TEXT" val="单击此处添加项正文"/>
</p:tagLst>
</file>

<file path=ppt/tags/tag587.xml><?xml version="1.0" encoding="utf-8"?>
<p:tagLst xmlns:p="http://schemas.openxmlformats.org/presentationml/2006/main">
  <p:tag name="KSO_WM_SLIDE_CONTENT_ORIENTATION" val=""/>
  <p:tag name="KSO_WM_SLIDE_HAS_MASK" val="0"/>
  <p:tag name="KSO_WM_SLIDE_ITEM_CNT" val="2"/>
  <p:tag name="KSO_WM_SLIDE_TYPE" val="text"/>
  <p:tag name="KSO_WM_TEMPLATE_SUBCATEGORY" val="29"/>
  <p:tag name="KSO_WM_BEAUTIFY_FLAG" val="#wm#"/>
  <p:tag name="KSO_WM_TEMPLATE_FIGMA_ID" val="69796636443"/>
  <p:tag name="KSO_WM_TEMPLATE_SLIDE_ID" val="slide_d069b1195970cb28"/>
  <p:tag name="KSO_WM_SPECIAL_SOURCE" val="bdnull"/>
</p:tagLst>
</file>

<file path=ppt/tags/tag588.xml><?xml version="1.0" encoding="utf-8"?>
<p:tagLst xmlns:p="http://schemas.openxmlformats.org/presentationml/2006/main">
  <p:tag name="KSO_WM_BEAUTIFY_FLAG" val="#fgm#"/>
  <p:tag name="KSO_WM_FIGMA_FLAG" val="#fgm#"/>
  <p:tag name="KSO_WM_UNIT_INDEX" val="1"/>
  <p:tag name="KSO_WM_UNIT_TYPE" val="a"/>
  <p:tag name="KSO_WM_LAYOUT_CHECK_HASH" val="06324ece0ba4c4b850bc59547b541a89144b3268"/>
  <p:tag name="KSO_WM_NEWLAYOUT_GROUP_ID" val="layout_60"/>
  <p:tag name="KSO_WM_NEWLAYOUT_ID" val="slide_302b626862fe8ef3"/>
  <p:tag name="KSO_WM_UNIT_PRESET_TEXT" val="单击此处添加标题"/>
</p:tagLst>
</file>

<file path=ppt/tags/tag589.xml><?xml version="1.0" encoding="utf-8"?>
<p:tagLst xmlns:p="http://schemas.openxmlformats.org/presentationml/2006/main">
  <p:tag name="KSO_WM_BEAUTIFY_FLAG" val="#fgm#"/>
  <p:tag name="KSO_WM_FIGMA_FLAG" val="#fgm#"/>
  <p:tag name="KSO_WM_UNIT_INDEX" val="1"/>
  <p:tag name="KSO_WM_UNIT_TYPE" val="d"/>
  <p:tag name="MH_PIC_SOURCE_TYPE" val="generate_slide_ai*{&quot;id&quot;:&quot;http://zh-ai-group.ks3-cn-beijing-internal.ksyun.com/image_generate/image_process/production/202511/29b0aca1-2705-4d38-b4a5-de4b10731bc3.jpg?Expires=1794992170\u0026AWSAccessKeyId=AKLT9NSy7kh8TIS1UzNqLRY2\u0026Signature=NFbRwrjvlYWmQZ1aez1IkeY9amo%3D&quot;,&quot;product_name&quot;:&quot;wps-wpp-pc&quot;,&quot;intention_code&quot;:&quot;wps_wpp_generate_doc_pay&quot;}*auto_qingqiu_ai_v2.2.0_ONLINE*3864663232316233396539653635303735636562373964383530633830313866-slide-7"/>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590.xml><?xml version="1.0" encoding="utf-8"?>
<p:tagLst xmlns:p="http://schemas.openxmlformats.org/presentationml/2006/main">
  <p:tag name="KSO_WM_FIGMA_DECORATION_INDEX" val="18_contentModel"/>
  <p:tag name="$PH_EXT" val="2"/>
  <p:tag name="KSO_WM_BEAUTIFY_FLAG" val="#fgm#"/>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
  <p:tag name="KSO_WM_UNIT_TYPE" val="l_i"/>
  <p:tag name="KSO_WM_UNIT_PRESET_TEXT" val=" "/>
</p:tagLst>
</file>

<file path=ppt/tags/tag591.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592.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59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594.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595.xml><?xml version="1.0" encoding="utf-8"?>
<p:tagLst xmlns:p="http://schemas.openxmlformats.org/presentationml/2006/main">
  <p:tag name="KSO_WM_SLIDE_CONTENT_ORIENTATION" val=""/>
  <p:tag name="KSO_WM_SLIDE_HAS_MASK" val="0"/>
  <p:tag name="KSO_WM_SLIDE_ITEM_CNT" val="2"/>
  <p:tag name="KSO_WM_SLIDE_TYPE" val="text"/>
  <p:tag name="KSO_WM_TEMPLATE_SUBCATEGORY" val="29"/>
  <p:tag name="KSO_WM_BEAUTIFY_FLAG" val="#wm#"/>
  <p:tag name="KSO_WM_TEMPLATE_FIGMA_ID" val="69796636443"/>
  <p:tag name="KSO_WM_TEMPLATE_SLIDE_ID" val="slide_302b626862fe8ef3"/>
  <p:tag name="KSO_WM_SPECIAL_SOURCE" val="bdnull"/>
</p:tagLst>
</file>

<file path=ppt/tags/tag596.xml><?xml version="1.0" encoding="utf-8"?>
<p:tagLst xmlns:p="http://schemas.openxmlformats.org/presentationml/2006/main">
  <p:tag name="KSO_WM_BEAUTIFY_FLAG" val="#fgm#"/>
  <p:tag name="KSO_WM_FIGMA_FLAG" val="#fgm#"/>
  <p:tag name="KSO_WM_UNIT_INDEX" val="1"/>
  <p:tag name="KSO_WM_UNIT_TYPE" val="a"/>
  <p:tag name="KSO_WM_LAYOUT_CHECK_HASH" val="3b31073b0b00a4a3736b0596e28b66dc6ac47c6e"/>
  <p:tag name="KSO_WM_NEWLAYOUT_GROUP_ID" val="layout_10008"/>
  <p:tag name="KSO_WM_NEWLAYOUT_ID" val="slide_07d2ae8fadd6af19"/>
  <p:tag name="KSO_WM_UNIT_PRESET_TEXT" val="单击此处添加标题"/>
</p:tagLst>
</file>

<file path=ppt/tags/tag597.xml><?xml version="1.0" encoding="utf-8"?>
<p:tagLst xmlns:p="http://schemas.openxmlformats.org/presentationml/2006/main">
  <p:tag name="KSO_WM_FIGMA_DECORATION_INDEX" val="1"/>
  <p:tag name="$PH_EXT" val="1"/>
  <p:tag name="KSO_WM_BEAUTIFY_FLAG" val="#fgm#"/>
  <p:tag name="KSO_WM_DIAGRAM_GROUP_CODE" val="1"/>
  <p:tag name="KSO_WM_FIGMA_FLAG" val="#fgm#"/>
  <p:tag name="KSO_WM_UNIT_INDEX" val="1_1_1"/>
  <p:tag name="KSO_WM_UNIT_TYPE" val="l_h_x"/>
</p:tagLst>
</file>

<file path=ppt/tags/tag59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项标题"/>
</p:tagLst>
</file>

<file path=ppt/tags/tag599.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6.xml><?xml version="1.0" encoding="utf-8"?>
<p:tagLst xmlns:p="http://schemas.openxmlformats.org/presentationml/2006/main">
  <p:tag name="KSO_WM_UNIT_TYPE" val="a"/>
  <p:tag name="KSO_WM_BEAUTIFY_FLAG" val="#wm#"/>
  <p:tag name="KSO_WM_FIGMA_FLAG" val="#fgm#"/>
  <p:tag name="KSO_WM_UNIT_INDEX" val="1"/>
  <p:tag name="KSO_WM_UNIT_TEXT_TYPE" val="1"/>
  <p:tag name="KSO_WM_LAYOUT_CHECK_HASH" val="ccea36f74bd03d52d98cb06ef29925b27b04152c"/>
  <p:tag name="KSO_WM_NEWLAYOUT_ID" val="7356"/>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600.xml><?xml version="1.0" encoding="utf-8"?>
<p:tagLst xmlns:p="http://schemas.openxmlformats.org/presentationml/2006/main">
  <p:tag name="KSO_WM_FIGMA_DECORATION_INDEX" val="2"/>
  <p:tag name="$PH_EXT" val="1"/>
  <p:tag name="KSO_WM_BEAUTIFY_FLAG" val="#fgm#"/>
  <p:tag name="KSO_WM_DIAGRAM_GROUP_CODE" val="1"/>
  <p:tag name="KSO_WM_FIGMA_FLAG" val="#fgm#"/>
  <p:tag name="KSO_WM_UNIT_INDEX" val="1_2_1"/>
  <p:tag name="KSO_WM_UNIT_TYPE" val="l_h_x"/>
</p:tagLst>
</file>

<file path=ppt/tags/tag60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项标题"/>
</p:tagLst>
</file>

<file path=ppt/tags/tag60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603.xml><?xml version="1.0" encoding="utf-8"?>
<p:tagLst xmlns:p="http://schemas.openxmlformats.org/presentationml/2006/main">
  <p:tag name="KSO_WM_FIGMA_DECORATION_INDEX" val="3"/>
  <p:tag name="$PH_EXT" val="1"/>
  <p:tag name="KSO_WM_BEAUTIFY_FLAG" val="#fgm#"/>
  <p:tag name="KSO_WM_DIAGRAM_GROUP_CODE" val="1"/>
  <p:tag name="KSO_WM_FIGMA_FLAG" val="#fgm#"/>
  <p:tag name="KSO_WM_UNIT_INDEX" val="1_3_1"/>
  <p:tag name="KSO_WM_UNIT_TYPE" val="l_h_x"/>
</p:tagLst>
</file>

<file path=ppt/tags/tag604.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项标题"/>
</p:tagLst>
</file>

<file path=ppt/tags/tag605.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606.xml><?xml version="1.0" encoding="utf-8"?>
<p:tagLst xmlns:p="http://schemas.openxmlformats.org/presentationml/2006/main">
  <p:tag name="KSO_WM_FIGMA_DECORATION_INDEX" val="4"/>
  <p:tag name="$PH_EXT" val="1"/>
  <p:tag name="KSO_WM_BEAUTIFY_FLAG" val="#fgm#"/>
  <p:tag name="KSO_WM_DIAGRAM_GROUP_CODE" val="1"/>
  <p:tag name="KSO_WM_FIGMA_FLAG" val="#fgm#"/>
  <p:tag name="KSO_WM_UNIT_INDEX" val="1_4_1"/>
  <p:tag name="KSO_WM_UNIT_TYPE" val="l_h_x"/>
</p:tagLst>
</file>

<file path=ppt/tags/tag607.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 name="KSO_WM_UNIT_PRESET_TEXT" val="项标题"/>
</p:tagLst>
</file>

<file path=ppt/tags/tag608.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 name="KSO_WM_UNIT_PRESET_TEXT" val="单击此处添加项正文"/>
</p:tagLst>
</file>

<file path=ppt/tags/tag609.xml><?xml version="1.0" encoding="utf-8"?>
<p:tagLst xmlns:p="http://schemas.openxmlformats.org/presentationml/2006/main">
  <p:tag name="KSO_WM_SLIDE_CONTENT_ORIENTATION" val=""/>
  <p:tag name="KSO_WM_SLIDE_HAS_MASK" val="0"/>
  <p:tag name="KSO_WM_SLIDE_ITEM_CNT" val="4"/>
  <p:tag name="KSO_WM_SLIDE_TYPE" val="text"/>
  <p:tag name="KSO_WM_TEMPLATE_SUBCATEGORY" val="29"/>
  <p:tag name="KSO_WM_BEAUTIFY_FLAG" val="#wm#"/>
  <p:tag name="KSO_WM_TEMPLATE_FIGMA_ID" val="69796636443"/>
  <p:tag name="KSO_WM_TEMPLATE_SLIDE_ID" val="slide_07d2ae8fadd6af19"/>
  <p:tag name="KSO_WM_SPECIAL_SOURCE" val="bdnull"/>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610.xml><?xml version="1.0" encoding="utf-8"?>
<p:tagLst xmlns:p="http://schemas.openxmlformats.org/presentationml/2006/main">
  <p:tag name="KSO_WM_BEAUTIFY_FLAG" val="#fgm#"/>
  <p:tag name="KSO_WM_FIGMA_FLAG" val="#fgm#"/>
  <p:tag name="KSO_WM_UNIT_INDEX" val="1"/>
  <p:tag name="KSO_WM_UNIT_TYPE" val="a"/>
  <p:tag name="KSO_WM_LAYOUT_CHECK_HASH" val="3b31073b0b00a4a3736b0596e28b66dc6ac47c6e"/>
  <p:tag name="KSO_WM_NEWLAYOUT_GROUP_ID" val="layout_10008"/>
  <p:tag name="KSO_WM_NEWLAYOUT_ID" val="slide_07d2ae8fadd6af19"/>
  <p:tag name="KSO_WM_UNIT_PRESET_TEXT" val="单击此处添加标题"/>
</p:tagLst>
</file>

<file path=ppt/tags/tag611.xml><?xml version="1.0" encoding="utf-8"?>
<p:tagLst xmlns:p="http://schemas.openxmlformats.org/presentationml/2006/main">
  <p:tag name="KSO_WM_FIGMA_DECORATION_INDEX" val="1"/>
  <p:tag name="$PH_EXT" val="1"/>
  <p:tag name="KSO_WM_BEAUTIFY_FLAG" val="#fgm#"/>
  <p:tag name="KSO_WM_DIAGRAM_GROUP_CODE" val="1"/>
  <p:tag name="KSO_WM_FIGMA_FLAG" val="#fgm#"/>
  <p:tag name="KSO_WM_UNIT_INDEX" val="1_1_1"/>
  <p:tag name="KSO_WM_UNIT_TYPE" val="l_h_x"/>
</p:tagLst>
</file>

<file path=ppt/tags/tag61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项标题"/>
</p:tagLst>
</file>

<file path=ppt/tags/tag613.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614.xml><?xml version="1.0" encoding="utf-8"?>
<p:tagLst xmlns:p="http://schemas.openxmlformats.org/presentationml/2006/main">
  <p:tag name="KSO_WM_FIGMA_DECORATION_INDEX" val="2"/>
  <p:tag name="$PH_EXT" val="1"/>
  <p:tag name="KSO_WM_BEAUTIFY_FLAG" val="#fgm#"/>
  <p:tag name="KSO_WM_DIAGRAM_GROUP_CODE" val="1"/>
  <p:tag name="KSO_WM_FIGMA_FLAG" val="#fgm#"/>
  <p:tag name="KSO_WM_UNIT_INDEX" val="1_2_1"/>
  <p:tag name="KSO_WM_UNIT_TYPE" val="l_h_x"/>
</p:tagLst>
</file>

<file path=ppt/tags/tag615.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项标题"/>
</p:tagLst>
</file>

<file path=ppt/tags/tag616.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617.xml><?xml version="1.0" encoding="utf-8"?>
<p:tagLst xmlns:p="http://schemas.openxmlformats.org/presentationml/2006/main">
  <p:tag name="KSO_WM_FIGMA_DECORATION_INDEX" val="3"/>
  <p:tag name="$PH_EXT" val="1"/>
  <p:tag name="KSO_WM_BEAUTIFY_FLAG" val="#fgm#"/>
  <p:tag name="KSO_WM_DIAGRAM_GROUP_CODE" val="1"/>
  <p:tag name="KSO_WM_FIGMA_FLAG" val="#fgm#"/>
  <p:tag name="KSO_WM_UNIT_INDEX" val="1_3_1"/>
  <p:tag name="KSO_WM_UNIT_TYPE" val="l_h_x"/>
</p:tagLst>
</file>

<file path=ppt/tags/tag618.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项标题"/>
</p:tagLst>
</file>

<file path=ppt/tags/tag619.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62.xml><?xml version="1.0" encoding="utf-8"?>
<p:tagLst xmlns:p="http://schemas.openxmlformats.org/presentationml/2006/main">
  <p:tag name="KSO_WM_BEAUTIFY_FLAG" val="#fgm#"/>
  <p:tag name="KSO_WM_FIGMA_FLAG" val="#fgm#"/>
  <p:tag name="KSO_WM_UNIT_INDEX" val="1"/>
  <p:tag name="KSO_WM_UNIT_TYPE" val="a"/>
  <p:tag name="KSO_WM_LAYOUT_CHECK_HASH" val="bc80c3651a169bfe2fc49977351bdf94fe6d2fa4"/>
  <p:tag name="KSO_WM_NEWLAYOUT_GROUP_ID" val="layout_48"/>
  <p:tag name="KSO_WM_NEWLAYOUT_ID" val="slide_27cc099696412825"/>
</p:tagLst>
</file>

<file path=ppt/tags/tag620.xml><?xml version="1.0" encoding="utf-8"?>
<p:tagLst xmlns:p="http://schemas.openxmlformats.org/presentationml/2006/main">
  <p:tag name="KSO_WM_FIGMA_DECORATION_INDEX" val="4"/>
  <p:tag name="$PH_EXT" val="1"/>
  <p:tag name="KSO_WM_BEAUTIFY_FLAG" val="#fgm#"/>
  <p:tag name="KSO_WM_DIAGRAM_GROUP_CODE" val="1"/>
  <p:tag name="KSO_WM_FIGMA_FLAG" val="#fgm#"/>
  <p:tag name="KSO_WM_UNIT_INDEX" val="1_4_1"/>
  <p:tag name="KSO_WM_UNIT_TYPE" val="l_h_x"/>
</p:tagLst>
</file>

<file path=ppt/tags/tag621.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 name="KSO_WM_UNIT_PRESET_TEXT" val="项标题"/>
</p:tagLst>
</file>

<file path=ppt/tags/tag622.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 name="KSO_WM_UNIT_PRESET_TEXT" val="单击此处添加项正文"/>
</p:tagLst>
</file>

<file path=ppt/tags/tag623.xml><?xml version="1.0" encoding="utf-8"?>
<p:tagLst xmlns:p="http://schemas.openxmlformats.org/presentationml/2006/main">
  <p:tag name="KSO_WM_SLIDE_CONTENT_ORIENTATION" val=""/>
  <p:tag name="KSO_WM_SLIDE_HAS_MASK" val="0"/>
  <p:tag name="KSO_WM_SLIDE_ITEM_CNT" val="4"/>
  <p:tag name="KSO_WM_SLIDE_TYPE" val="text"/>
  <p:tag name="KSO_WM_TEMPLATE_SUBCATEGORY" val="29"/>
  <p:tag name="KSO_WM_BEAUTIFY_FLAG" val="#wm#"/>
  <p:tag name="KSO_WM_TEMPLATE_FIGMA_ID" val="69796636443"/>
  <p:tag name="KSO_WM_TEMPLATE_SLIDE_ID" val="slide_07d2ae8fadd6af19"/>
  <p:tag name="KSO_WM_SPECIAL_SOURCE" val="bdnull"/>
</p:tagLst>
</file>

<file path=ppt/tags/tag624.xml><?xml version="1.0" encoding="utf-8"?>
<p:tagLst xmlns:p="http://schemas.openxmlformats.org/presentationml/2006/main">
  <p:tag name="KSO_WM_BEAUTIFY_FLAG" val="#fgm#"/>
  <p:tag name="KSO_WM_FIGMA_FLAG" val="#fgm#"/>
  <p:tag name="KSO_WM_UNIT_INDEX" val="1"/>
  <p:tag name="KSO_WM_UNIT_TYPE" val="a"/>
  <p:tag name="KSO_WM_LAYOUT_CHECK_HASH" val="54dd8b6a451bbb8fe1121dbaadc5efa269e01ede"/>
  <p:tag name="KSO_WM_NEWLAYOUT_GROUP_ID" val="layout_30"/>
  <p:tag name="KSO_WM_NEWLAYOUT_ID" val="slide_25b27406bff22407"/>
  <p:tag name="KSO_WM_UNIT_PRESET_TEXT" val="单击此处添加标题"/>
</p:tagLst>
</file>

<file path=ppt/tags/tag625.xml><?xml version="1.0" encoding="utf-8"?>
<p:tagLst xmlns:p="http://schemas.openxmlformats.org/presentationml/2006/main">
  <p:tag name="KSO_WM_BEAUTIFY_FLAG" val="#fgm#"/>
  <p:tag name="KSO_WM_FIGMA_FLAG" val="#fgm#"/>
  <p:tag name="KSO_WM_UNIT_INDEX" val="1"/>
  <p:tag name="KSO_WM_UNIT_TYPE" val="d"/>
  <p:tag name="MH_PIC_SOURCE_TYPE" val="generate_slide_ai*{&quot;id&quot;:&quot;http://zh-ai-group.ks3-cn-beijing-internal.ksyun.com/image_generate/image_process/production/202511/234a349e-b60c-445a-aaca-a3665e3d511d.jpg?Expires=1794992171\u0026AWSAccessKeyId=AKLT9NSy7kh8TIS1UzNqLRY2\u0026Signature=11W%2FwnEPwhyNi1sVZuq5%2Bcwqeyk%3D&quot;,&quot;product_name&quot;:&quot;wps-wpp-pc&quot;,&quot;intention_code&quot;:&quot;wps_wpp_generate_doc_pay&quot;}*auto_qingqiu_ai_v2.2.0_ONLINE*3864663232316233396539653635303735636562373964383530633830313866-slide-9"/>
</p:tagLst>
</file>

<file path=ppt/tags/tag626.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1_1"/>
  <p:tag name="KSO_WM_UNIT_TYPE" val="l_h_i"/>
  <p:tag name="KSO_WM_UNIT_PRESET_TEXT" val=" "/>
</p:tagLst>
</file>

<file path=ppt/tags/tag62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62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629.xml><?xml version="1.0" encoding="utf-8"?>
<p:tagLst xmlns:p="http://schemas.openxmlformats.org/presentationml/2006/main">
  <p:tag name="KSO_WM_SLIDE_CONTENT_ORIENTATION" val=""/>
  <p:tag name="KSO_WM_SLIDE_HAS_MASK" val="0"/>
  <p:tag name="KSO_WM_SLIDE_ITEM_CNT" val="2"/>
  <p:tag name="KSO_WM_SLIDE_TYPE" val="text"/>
  <p:tag name="KSO_WM_TEMPLATE_SUBCATEGORY" val="29"/>
  <p:tag name="KSO_WM_BEAUTIFY_FLAG" val="#wm#"/>
  <p:tag name="KSO_WM_TEMPLATE_FIGMA_ID" val="69796636443"/>
  <p:tag name="KSO_WM_TEMPLATE_SLIDE_ID" val="slide_25b27406bff22407"/>
  <p:tag name="KSO_WM_SPECIAL_SOURCE" val="bdnull"/>
</p:tagLst>
</file>

<file path=ppt/tags/tag63.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Lst>
</file>

<file path=ppt/tags/tag630.xml><?xml version="1.0" encoding="utf-8"?>
<p:tagLst xmlns:p="http://schemas.openxmlformats.org/presentationml/2006/main">
  <p:tag name="KSO_WM_BEAUTIFY_FLAG" val="#fgm#"/>
  <p:tag name="KSO_WM_FIGMA_FLAG" val="#fgm#"/>
  <p:tag name="KSO_WM_UNIT_INDEX" val="1"/>
  <p:tag name="KSO_WM_UNIT_TYPE" val="a"/>
  <p:tag name="KSO_WM_LAYOUT_CHECK_HASH" val="54dd8b6a451bbb8fe1121dbaadc5efa269e01ede"/>
  <p:tag name="KSO_WM_NEWLAYOUT_GROUP_ID" val="layout_30"/>
  <p:tag name="KSO_WM_NEWLAYOUT_ID" val="slide_25b27406bff22407"/>
  <p:tag name="KSO_WM_UNIT_PRESET_TEXT" val="单击此处添加标题"/>
</p:tagLst>
</file>

<file path=ppt/tags/tag63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632.xml><?xml version="1.0" encoding="utf-8"?>
<p:tagLst xmlns:p="http://schemas.openxmlformats.org/presentationml/2006/main">
  <p:tag name="TABLE_ENDDRAG_ORIGIN_RECT" val="672*223"/>
  <p:tag name="TABLE_ENDDRAG_RECT" val="127*213*672*223"/>
</p:tagLst>
</file>

<file path=ppt/tags/tag633.xml><?xml version="1.0" encoding="utf-8"?>
<p:tagLst xmlns:p="http://schemas.openxmlformats.org/presentationml/2006/main">
  <p:tag name="KSO_WM_SLIDE_CONTENT_ORIENTATION" val=""/>
  <p:tag name="KSO_WM_SLIDE_HAS_MASK" val="0"/>
  <p:tag name="KSO_WM_SLIDE_ITEM_CNT" val="2"/>
  <p:tag name="KSO_WM_SLIDE_TYPE" val="text"/>
  <p:tag name="KSO_WM_TEMPLATE_SUBCATEGORY" val="29"/>
  <p:tag name="KSO_WM_BEAUTIFY_FLAG" val="#wm#"/>
  <p:tag name="KSO_WM_TEMPLATE_FIGMA_ID" val="69796636443"/>
  <p:tag name="KSO_WM_TEMPLATE_SLIDE_ID" val="slide_25b27406bff22407"/>
  <p:tag name="KSO_WM_SPECIAL_SOURCE" val="bdnull"/>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a*1"/>
  <p:tag name="KSO_WM_TEMPLATE_CATEGORY" val="diagram"/>
  <p:tag name="KSO_WM_TEMPLATE_INDEX" val="20231861"/>
  <p:tag name="KSO_WM_UNIT_LAYERLEVEL" val="1"/>
  <p:tag name="KSO_WM_TAG_VERSION" val="3.0"/>
  <p:tag name="KSO_WM_BEAUTIFY_FLAG" val="#wm#"/>
  <p:tag name="KSO_WM_UNIT_ISCONTENTSTITLE" val="0"/>
  <p:tag name="KSO_WM_UNIT_ISNUMDGMTITLE" val="0"/>
  <p:tag name="KSO_WM_UNIT_NOCLEAR" val="0"/>
  <p:tag name="KSO_WM_DIAGRAM_GROUP_CODE" val="l1-1"/>
  <p:tag name="KSO_WM_UNIT_TYPE" val="a"/>
  <p:tag name="KSO_WM_UNIT_INDEX" val="1"/>
  <p:tag name="KSO_WM_UNIT_TEXT_TYPE" val="1"/>
  <p:tag name="KSO_WM_UNIT_PRESET_TEXT" val="单击此处添加标题"/>
  <p:tag name="KSO_WM_UNIT_TEXT_FILL_FORE_SCHEMECOLOR_INDEX" val="13"/>
  <p:tag name="KSO_WM_UNIT_TEXT_FILL_TYPE" val="1"/>
  <p:tag name="KSO_WM_UNIT_USESOURCEFORMAT_APPLY" val="0"/>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i*1_1_2"/>
  <p:tag name="KSO_WM_TEMPLATE_CATEGORY" val="diagram"/>
  <p:tag name="KSO_WM_TEMPLATE_INDEX" val="20231861"/>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3"/>
  <p:tag name="KSO_WM_DIAGRAM_MIN_ITEMCNT" val="2"/>
  <p:tag name="KSO_WM_DIAGRAM_VIRTUALLY_FRAME" val="{&quot;height&quot;:356.15,&quot;left&quot;:59.7,&quot;top&quot;:128.9,&quot;width&quot;:843.8}"/>
  <p:tag name="KSO_WM_DIAGRAM_COLOR_MATCH_VALUE" val="{&quot;shape&quot;:{&quot;fill&quot;:{&quot;gradient&quot;:[{&quot;brightness&quot;:0,&quot;colorType&quot;:1,&quot;foreColorIndex&quot;:5,&quot;pos&quot;:1,&quot;transparency&quot;:1},{&quot;brightness&quot;:0,&quot;colorType&quot;:1,&quot;foreColorIndex&quot;:5,&quot;pos&quot;:1,&quot;transparency&quot;:0},{&quot;brightness&quot;:0.800000011920929,&quot;colorType&quot;:1,&quot;foreColorIndex&quot;:5,&quot;pos&quot;:0,&quot;transparency&quot;:0.8999999761581421}],&quot;type&quot;:3},&quot;glow&quot;:{&quot;colorType&quot;:0},&quot;line&quot;:{&quot;gradient&quot;:[{&quot;brightness&quot;:0,&quot;colorType&quot;:1,&quot;foreColorIndex&quot;:5,&quot;pos&quot;:0.20000000298023224,&quot;transparency&quot;:1},{&quot;brightness&quot;:0.4000000059604645,&quot;colorType&quot;:1,&quot;foreColorIndex&quot;:5,&quot;pos&quot;:1,&quot;transparency&quot;:0}],&quot;type&quot;:2},&quot;shadow&quot;:{&quot;brightness&quot;:-0.25,&quot;colorType&quot;:1,&quot;foreColorIndex&quot;:5,&quot;transparency&quot;:0.9300000071525574},&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FILL_TYPE" val="3"/>
  <p:tag name="KSO_WM_UNIT_LINE_FORE_SCHEMECOLOR_INDEX" val="5"/>
  <p:tag name="KSO_WM_UNIT_SHADOW_SCHEMECOLOR_INDEX" val="5"/>
  <p:tag name="KSO_WM_UNIT_USESOURCEFORMAT_APPLY" val="0"/>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a*1_1_1"/>
  <p:tag name="KSO_WM_TEMPLATE_CATEGORY" val="diagram"/>
  <p:tag name="KSO_WM_TEMPLATE_INDEX" val="20231861"/>
  <p:tag name="KSO_WM_UNIT_LAYERLEVEL" val="1_1_1"/>
  <p:tag name="KSO_WM_TAG_VERSION" val="3.0"/>
  <p:tag name="KSO_WM_UNIT_ISCONTENTSTITLE" val="0"/>
  <p:tag name="KSO_WM_UNIT_ISNUMDGMTITLE" val="0"/>
  <p:tag name="KSO_WM_UNIT_NOCLEAR" val="0"/>
  <p:tag name="KSO_WM_DIAGRAM_GROUP_CODE" val="l1-1"/>
  <p:tag name="KSO_WM_UNIT_TYPE" val="l_h_a"/>
  <p:tag name="KSO_WM_UNIT_INDEX" val="1_1_1"/>
  <p:tag name="KSO_WM_DIAGRAM_VERSION" val="3"/>
  <p:tag name="KSO_WM_DIAGRAM_COLOR_TRICK" val="1"/>
  <p:tag name="KSO_WM_DIAGRAM_COLOR_TEXT_CAN_REMOVE" val="n"/>
  <p:tag name="KSO_WM_UNIT_VALUE" val="10"/>
  <p:tag name="KSO_WM_UNIT_TEXT_TYPE" val="1"/>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PRESET_TEXT" val="添加标题内容"/>
  <p:tag name="KSO_WM_UNIT_TEXT_FILL_FORE_SCHEMECOLOR_INDEX" val="1"/>
  <p:tag name="KSO_WM_UNIT_TEXT_FILL_TYPE" val="1"/>
  <p:tag name="KSO_WM_UNIT_USESOURCEFORMAT_APPLY" val="0"/>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i*1_1_1"/>
  <p:tag name="KSO_WM_TEMPLATE_CATEGORY" val="diagram"/>
  <p:tag name="KSO_WM_TEMPLATE_INDEX" val="2023186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gradient&quot;:[{&quot;brightness&quot;:0,&quot;colorType&quot;:1,&quot;foreColorIndex&quot;:5,&quot;pos&quot;:0,&quot;transparency&quot;:0.8999999761581421},{&quot;brightness&quot;:0,&quot;colorType&quot;:1,&quot;foreColorIndex&quot;:5,&quot;pos&quot;:1,&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 name="KSO_WM_UNIT_USESOURCEFORMAT_APPLY" val="0"/>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f*1_1_1"/>
  <p:tag name="KSO_WM_TEMPLATE_CATEGORY" val="diagram"/>
  <p:tag name="KSO_WM_TEMPLATE_INDEX" val="20231861"/>
  <p:tag name="KSO_WM_UNIT_LAYERLEVEL" val="1_1_1"/>
  <p:tag name="KSO_WM_TAG_VERSION" val="3.0"/>
  <p:tag name="KSO_WM_UNIT_SUBTYPE" val="a"/>
  <p:tag name="KSO_WM_UNIT_NOCLEAR" val="0"/>
  <p:tag name="KSO_WM_DIAGRAM_GROUP_CODE" val="l1-1"/>
  <p:tag name="KSO_WM_UNIT_TYPE" val="l_h_f"/>
  <p:tag name="KSO_WM_UNIT_INDEX" val="1_1_1"/>
  <p:tag name="KSO_WM_DIAGRAM_VERSION" val="3"/>
  <p:tag name="KSO_WM_DIAGRAM_COLOR_TRICK" val="1"/>
  <p:tag name="KSO_WM_DIAGRAM_COLOR_TEXT_CAN_REMOVE" val="n"/>
  <p:tag name="KSO_WM_UNIT_VALUE" val="96"/>
  <p:tag name="KSO_WM_UNIT_TEXT_TYPE" val="1"/>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UNIT_TEXT_LAYER_COUNT" val="1"/>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USESOURCEFORMAT_APPLY" val="0"/>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i*1_2_2"/>
  <p:tag name="KSO_WM_TEMPLATE_CATEGORY" val="diagram"/>
  <p:tag name="KSO_WM_TEMPLATE_INDEX" val="2023186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3"/>
  <p:tag name="KSO_WM_DIAGRAM_MIN_ITEMCNT" val="2"/>
  <p:tag name="KSO_WM_DIAGRAM_VIRTUALLY_FRAME" val="{&quot;height&quot;:356.15,&quot;left&quot;:59.7,&quot;top&quot;:128.9,&quot;width&quot;:843.8}"/>
  <p:tag name="KSO_WM_DIAGRAM_COLOR_MATCH_VALUE" val="{&quot;shape&quot;:{&quot;fill&quot;:{&quot;gradient&quot;:[{&quot;brightness&quot;:0,&quot;colorType&quot;:1,&quot;foreColorIndex&quot;:5,&quot;pos&quot;:1,&quot;transparency&quot;:1},{&quot;brightness&quot;:0,&quot;colorType&quot;:1,&quot;foreColorIndex&quot;:5,&quot;pos&quot;:1,&quot;transparency&quot;:0},{&quot;brightness&quot;:0.800000011920929,&quot;colorType&quot;:1,&quot;foreColorIndex&quot;:5,&quot;pos&quot;:0,&quot;transparency&quot;:0.8999999761581421}],&quot;type&quot;:3},&quot;glow&quot;:{&quot;colorType&quot;:0},&quot;line&quot;:{&quot;gradient&quot;:[{&quot;brightness&quot;:0,&quot;colorType&quot;:1,&quot;foreColorIndex&quot;:5,&quot;pos&quot;:0.20000000298023224,&quot;transparency&quot;:1},{&quot;brightness&quot;:0.4000000059604645,&quot;colorType&quot;:1,&quot;foreColorIndex&quot;:5,&quot;pos&quot;:1,&quot;transparency&quot;:0}],&quot;type&quot;:2},&quot;shadow&quot;:{&quot;brightness&quot;:-0.25,&quot;colorType&quot;:1,&quot;foreColorIndex&quot;:5,&quot;transparency&quot;:0.9300000071525574},&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FILL_TYPE" val="3"/>
  <p:tag name="KSO_WM_UNIT_LINE_FORE_SCHEMECOLOR_INDEX" val="5"/>
  <p:tag name="KSO_WM_UNIT_SHADOW_SCHEMECOLOR_INDEX" val="5"/>
  <p:tag name="KSO_WM_UNIT_USESOURCEFORMAT_APPLY" val="0"/>
</p:tagLst>
</file>

<file path=ppt/tags/tag64.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i*1_3_2"/>
  <p:tag name="KSO_WM_TEMPLATE_CATEGORY" val="diagram"/>
  <p:tag name="KSO_WM_TEMPLATE_INDEX" val="2023186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3"/>
  <p:tag name="KSO_WM_DIAGRAM_MIN_ITEMCNT" val="2"/>
  <p:tag name="KSO_WM_DIAGRAM_VIRTUALLY_FRAME" val="{&quot;height&quot;:356.15,&quot;left&quot;:59.7,&quot;top&quot;:128.9,&quot;width&quot;:843.8}"/>
  <p:tag name="KSO_WM_DIAGRAM_COLOR_MATCH_VALUE" val="{&quot;shape&quot;:{&quot;fill&quot;:{&quot;gradient&quot;:[{&quot;brightness&quot;:0,&quot;colorType&quot;:1,&quot;foreColorIndex&quot;:5,&quot;pos&quot;:1,&quot;transparency&quot;:1},{&quot;brightness&quot;:0,&quot;colorType&quot;:1,&quot;foreColorIndex&quot;:5,&quot;pos&quot;:1,&quot;transparency&quot;:0},{&quot;brightness&quot;:0.800000011920929,&quot;colorType&quot;:1,&quot;foreColorIndex&quot;:5,&quot;pos&quot;:0,&quot;transparency&quot;:0.8999999761581421}],&quot;type&quot;:3},&quot;glow&quot;:{&quot;colorType&quot;:0},&quot;line&quot;:{&quot;gradient&quot;:[{&quot;brightness&quot;:0,&quot;colorType&quot;:1,&quot;foreColorIndex&quot;:5,&quot;pos&quot;:0.20000000298023224,&quot;transparency&quot;:1},{&quot;brightness&quot;:0.4000000059604645,&quot;colorType&quot;:1,&quot;foreColorIndex&quot;:5,&quot;pos&quot;:1,&quot;transparency&quot;:0}],&quot;type&quot;:2},&quot;shadow&quot;:{&quot;brightness&quot;:-0.25,&quot;colorType&quot;:1,&quot;foreColorIndex&quot;:5,&quot;transparency&quot;:0.9300000071525574},&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FILL_TYPE" val="3"/>
  <p:tag name="KSO_WM_UNIT_LINE_FORE_SCHEMECOLOR_INDEX" val="5"/>
  <p:tag name="KSO_WM_UNIT_SHADOW_SCHEMECOLOR_INDEX" val="5"/>
  <p:tag name="KSO_WM_UNIT_USESOURCEFORMAT_APPLY" val="0"/>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a*1_2_1"/>
  <p:tag name="KSO_WM_TEMPLATE_CATEGORY" val="diagram"/>
  <p:tag name="KSO_WM_TEMPLATE_INDEX" val="20231861"/>
  <p:tag name="KSO_WM_UNIT_LAYERLEVEL" val="1_1_1"/>
  <p:tag name="KSO_WM_TAG_VERSION" val="3.0"/>
  <p:tag name="KSO_WM_UNIT_ISCONTENTSTITLE" val="0"/>
  <p:tag name="KSO_WM_UNIT_ISNUMDGMTITLE" val="0"/>
  <p:tag name="KSO_WM_UNIT_NOCLEAR" val="0"/>
  <p:tag name="KSO_WM_DIAGRAM_GROUP_CODE" val="l1-1"/>
  <p:tag name="KSO_WM_UNIT_TYPE" val="l_h_a"/>
  <p:tag name="KSO_WM_UNIT_INDEX" val="1_2_1"/>
  <p:tag name="KSO_WM_DIAGRAM_VERSION" val="3"/>
  <p:tag name="KSO_WM_DIAGRAM_COLOR_TRICK" val="1"/>
  <p:tag name="KSO_WM_DIAGRAM_COLOR_TEXT_CAN_REMOVE" val="n"/>
  <p:tag name="KSO_WM_UNIT_VALUE" val="10"/>
  <p:tag name="KSO_WM_UNIT_TEXT_TYPE" val="1"/>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PRESET_TEXT" val="添加标题内容"/>
  <p:tag name="KSO_WM_UNIT_TEXT_FILL_FORE_SCHEMECOLOR_INDEX" val="1"/>
  <p:tag name="KSO_WM_UNIT_TEXT_FILL_TYPE" val="1"/>
  <p:tag name="KSO_WM_UNIT_USESOURCEFORMAT_APPLY" val="0"/>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i*1_2_1"/>
  <p:tag name="KSO_WM_TEMPLATE_CATEGORY" val="diagram"/>
  <p:tag name="KSO_WM_TEMPLATE_INDEX" val="20231861"/>
  <p:tag name="KSO_WM_UNIT_LAYERLEVEL" val="1_1_1"/>
  <p:tag name="KSO_WM_TAG_VERSION" val="3.0"/>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gradient&quot;:[{&quot;brightness&quot;:0,&quot;colorType&quot;:1,&quot;foreColorIndex&quot;:5,&quot;pos&quot;:0,&quot;transparency&quot;:0.8999999761581421},{&quot;brightness&quot;:0,&quot;colorType&quot;:1,&quot;foreColorIndex&quot;:5,&quot;pos&quot;:1,&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 name="KSO_WM_UNIT_USESOURCEFORMAT_APPLY" val="0"/>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f*1_2_1"/>
  <p:tag name="KSO_WM_TEMPLATE_CATEGORY" val="diagram"/>
  <p:tag name="KSO_WM_TEMPLATE_INDEX" val="20231861"/>
  <p:tag name="KSO_WM_UNIT_LAYERLEVEL" val="1_1_1"/>
  <p:tag name="KSO_WM_TAG_VERSION" val="3.0"/>
  <p:tag name="KSO_WM_UNIT_SUBTYPE" val="a"/>
  <p:tag name="KSO_WM_UNIT_NOCLEAR" val="0"/>
  <p:tag name="KSO_WM_DIAGRAM_GROUP_CODE" val="l1-1"/>
  <p:tag name="KSO_WM_UNIT_TYPE" val="l_h_f"/>
  <p:tag name="KSO_WM_UNIT_INDEX" val="1_2_1"/>
  <p:tag name="KSO_WM_DIAGRAM_VERSION" val="3"/>
  <p:tag name="KSO_WM_DIAGRAM_COLOR_TRICK" val="1"/>
  <p:tag name="KSO_WM_DIAGRAM_COLOR_TEXT_CAN_REMOVE" val="n"/>
  <p:tag name="KSO_WM_UNIT_VALUE" val="96"/>
  <p:tag name="KSO_WM_UNIT_TEXT_TYPE" val="1"/>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UNIT_TEXT_LAYER_COUNT" val="1"/>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USESOURCEFORMAT_APPLY" val="0"/>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a*1_3_1"/>
  <p:tag name="KSO_WM_TEMPLATE_CATEGORY" val="diagram"/>
  <p:tag name="KSO_WM_TEMPLATE_INDEX" val="20231861"/>
  <p:tag name="KSO_WM_UNIT_LAYERLEVEL" val="1_1_1"/>
  <p:tag name="KSO_WM_TAG_VERSION" val="3.0"/>
  <p:tag name="KSO_WM_UNIT_ISCONTENTSTITLE" val="0"/>
  <p:tag name="KSO_WM_UNIT_ISNUMDGMTITLE" val="0"/>
  <p:tag name="KSO_WM_UNIT_NOCLEAR" val="0"/>
  <p:tag name="KSO_WM_DIAGRAM_GROUP_CODE" val="l1-1"/>
  <p:tag name="KSO_WM_UNIT_TYPE" val="l_h_a"/>
  <p:tag name="KSO_WM_UNIT_INDEX" val="1_3_1"/>
  <p:tag name="KSO_WM_DIAGRAM_VERSION" val="3"/>
  <p:tag name="KSO_WM_DIAGRAM_COLOR_TRICK" val="1"/>
  <p:tag name="KSO_WM_DIAGRAM_COLOR_TEXT_CAN_REMOVE" val="n"/>
  <p:tag name="KSO_WM_UNIT_VALUE" val="10"/>
  <p:tag name="KSO_WM_UNIT_TEXT_TYPE" val="1"/>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PRESET_TEXT" val="添加标题内容"/>
  <p:tag name="KSO_WM_UNIT_TEXT_FILL_FORE_SCHEMECOLOR_INDEX" val="1"/>
  <p:tag name="KSO_WM_UNIT_TEXT_FILL_TYPE" val="1"/>
  <p:tag name="KSO_WM_UNIT_USESOURCEFORMAT_APPLY" val="0"/>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i*1_3_1"/>
  <p:tag name="KSO_WM_TEMPLATE_CATEGORY" val="diagram"/>
  <p:tag name="KSO_WM_TEMPLATE_INDEX" val="20231861"/>
  <p:tag name="KSO_WM_UNIT_LAYERLEVEL" val="1_1_1"/>
  <p:tag name="KSO_WM_TAG_VERSION" val="3.0"/>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gradient&quot;:[{&quot;brightness&quot;:0,&quot;colorType&quot;:1,&quot;foreColorIndex&quot;:5,&quot;pos&quot;:0,&quot;transparency&quot;:0.8999999761581421},{&quot;brightness&quot;:0,&quot;colorType&quot;:1,&quot;foreColorIndex&quot;:5,&quot;pos&quot;:1,&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 name="KSO_WM_UNIT_USESOURCEFORMAT_APPLY" val="0"/>
</p:tagLst>
</file>

<file path=ppt/tags/tag6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861_2*l_h_f*1_3_1"/>
  <p:tag name="KSO_WM_TEMPLATE_CATEGORY" val="diagram"/>
  <p:tag name="KSO_WM_TEMPLATE_INDEX" val="20231861"/>
  <p:tag name="KSO_WM_UNIT_LAYERLEVEL" val="1_1_1"/>
  <p:tag name="KSO_WM_TAG_VERSION" val="3.0"/>
  <p:tag name="KSO_WM_UNIT_SUBTYPE" val="a"/>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UNIT_VALUE" val="96"/>
  <p:tag name="KSO_WM_UNIT_TEXT_TYPE" val="1"/>
  <p:tag name="KSO_WM_DIAGRAM_MAX_ITEMCNT" val="3"/>
  <p:tag name="KSO_WM_DIAGRAM_MIN_ITEMCNT" val="2"/>
  <p:tag name="KSO_WM_DIAGRAM_VIRTUALLY_FRAME" val="{&quot;height&quot;:356.15,&quot;left&quot;:59.7,&quot;top&quot;:128.9,&quot;width&quot;:8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UNIT_TEXT_LAYER_COUNT" val="1"/>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
  <p:tag name="KSO_WM_UNIT_TEXT_FILL_FORE_SCHEMECOLOR_INDEX" val="1"/>
  <p:tag name="KSO_WM_UNIT_TEXT_FILL_TYPE" val="1"/>
  <p:tag name="KSO_WM_UNIT_USESOURCEFORMAT_APPLY" val="0"/>
</p:tagLst>
</file>

<file path=ppt/tags/tag647.xml><?xml version="1.0" encoding="utf-8"?>
<p:tagLst xmlns:p="http://schemas.openxmlformats.org/presentationml/2006/main">
  <p:tag name="KSO_WM_SLIDE_ID" val="diagram20231861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861"/>
  <p:tag name="KSO_WM_DIAGRAM_GROUP_CODE" val="l1-1"/>
  <p:tag name="KSO_WM_SLIDE_DIAGTYPE" val="l"/>
  <p:tag name="KSO_WM_SLIDE_LAYOUT" val="a_l"/>
  <p:tag name="KSO_WM_SLIDE_LAYOUT_CNT" val="1_1"/>
  <p:tag name="KSO_WM_SLIDE_TYPE" val="text"/>
  <p:tag name="KSO_WM_SLIDE_SUBTYPE" val="diag"/>
  <p:tag name="KSO_WM_SLIDE_SIZE" val="843.8*356.15"/>
  <p:tag name="KSO_WM_SLIDE_POSITION" val="59.7*128.9"/>
</p:tagLst>
</file>

<file path=ppt/tags/tag648.xml><?xml version="1.0" encoding="utf-8"?>
<p:tagLst xmlns:p="http://schemas.openxmlformats.org/presentationml/2006/main">
  <p:tag name="KSO_WM_BEAUTIFY_FLAG" val="#fgm#"/>
  <p:tag name="KSO_WM_FIGMA_FLAG" val="#fgm#"/>
  <p:tag name="KSO_WM_UNIT_INDEX" val="1"/>
  <p:tag name="KSO_WM_UNIT_TYPE" val="a"/>
  <p:tag name="KSO_WM_LAYOUT_CHECK_HASH" val="cfb93992d7482d5afbae543410242b5e22450268"/>
  <p:tag name="KSO_WM_NEWLAYOUT_GROUP_ID" val="layout_51"/>
  <p:tag name="KSO_WM_NEWLAYOUT_ID" val="slide_54fafa5e2dac5e66"/>
  <p:tag name="KSO_WM_UNIT_PRESET_TEXT" val="单击此处添加标题"/>
</p:tagLst>
</file>

<file path=ppt/tags/tag649.xml><?xml version="1.0" encoding="utf-8"?>
<p:tagLst xmlns:p="http://schemas.openxmlformats.org/presentationml/2006/main">
  <p:tag name="KSO_WM_BEAUTIFY_FLAG" val="#fgm#"/>
  <p:tag name="KSO_WM_FIGMA_FLAG" val="#fgm#"/>
  <p:tag name="KSO_WM_UNIT_INDEX" val="1"/>
  <p:tag name="KSO_WM_UNIT_TYPE" val="d"/>
  <p:tag name="MH_PIC_SOURCE_TYPE" val="generate_slide_ai*{&quot;id&quot;:&quot;http://zh-ai-group.ks3-cn-beijing-internal.ksyun.com/image_generate/image_process/production/202511/b68fa169-51f4-4ca0-99be-d77225bbe571.jpg?Expires=1794992166\u0026AWSAccessKeyId=AKLT9NSy7kh8TIS1UzNqLRY2\u0026Signature=8yQSZ9sUZDbSf9IHl2IRMUPe6fU%3D&quot;,&quot;product_name&quot;:&quot;wps-wpp-pc&quot;,&quot;intention_code&quot;:&quot;wps_wpp_generate_doc_pay&quot;}*auto_qingqiu_ai_v2.2.0_ONLINE*3864663232316233396539653635303735636562373964383530633830313866-slide-11"/>
</p:tagLst>
</file>

<file path=ppt/tags/tag65.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650.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651.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65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65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654.xml><?xml version="1.0" encoding="utf-8"?>
<p:tagLst xmlns:p="http://schemas.openxmlformats.org/presentationml/2006/main">
  <p:tag name="KSO_WM_SLIDE_CONTENT_ORIENTATION" val=""/>
  <p:tag name="KSO_WM_SLIDE_HAS_MASK" val="0"/>
  <p:tag name="KSO_WM_SLIDE_ITEM_CNT" val="2"/>
  <p:tag name="KSO_WM_SLIDE_TYPE" val="text"/>
  <p:tag name="KSO_WM_TEMPLATE_SUBCATEGORY" val="29"/>
  <p:tag name="KSO_WM_BEAUTIFY_FLAG" val="#wm#"/>
  <p:tag name="KSO_WM_TEMPLATE_FIGMA_ID" val="69796636443"/>
  <p:tag name="KSO_WM_TEMPLATE_SLIDE_ID" val="slide_54fafa5e2dac5e66"/>
  <p:tag name="KSO_WM_SPECIAL_SOURCE" val="bdnull"/>
</p:tagLst>
</file>

<file path=ppt/tags/tag655.xml><?xml version="1.0" encoding="utf-8"?>
<p:tagLst xmlns:p="http://schemas.openxmlformats.org/presentationml/2006/main">
  <p:tag name="KSO_WM_BEAUTIFY_FLAG" val="#fgm#"/>
  <p:tag name="KSO_WM_FIGMA_FLAG" val="#fgm#"/>
  <p:tag name="KSO_WM_UNIT_INDEX" val="1"/>
  <p:tag name="KSO_WM_UNIT_TYPE" val="a"/>
  <p:tag name="KSO_WM_LAYOUT_CHECK_HASH" val="cfb93992d7482d5afbae543410242b5e22450268"/>
  <p:tag name="KSO_WM_NEWLAYOUT_GROUP_ID" val="layout_51"/>
  <p:tag name="KSO_WM_NEWLAYOUT_ID" val="slide_54fafa5e2dac5e66"/>
  <p:tag name="KSO_WM_UNIT_PRESET_TEXT" val="单击此处添加标题"/>
</p:tagLst>
</file>

<file path=ppt/tags/tag656.xml><?xml version="1.0" encoding="utf-8"?>
<p:tagLst xmlns:p="http://schemas.openxmlformats.org/presentationml/2006/main">
  <p:tag name="KSO_WM_SLIDE_CONTENT_ORIENTATION" val=""/>
  <p:tag name="KSO_WM_SLIDE_HAS_MASK" val="0"/>
  <p:tag name="KSO_WM_SLIDE_ITEM_CNT" val="2"/>
  <p:tag name="KSO_WM_SLIDE_TYPE" val="text"/>
  <p:tag name="KSO_WM_TEMPLATE_SUBCATEGORY" val="29"/>
  <p:tag name="KSO_WM_BEAUTIFY_FLAG" val="#wm#"/>
  <p:tag name="KSO_WM_TEMPLATE_FIGMA_ID" val="69796636443"/>
  <p:tag name="KSO_WM_TEMPLATE_SLIDE_ID" val="slide_54fafa5e2dac5e66"/>
  <p:tag name="KSO_WM_SPECIAL_SOURCE" val="bdnull"/>
</p:tagLst>
</file>

<file path=ppt/tags/tag65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068_2*a*1"/>
  <p:tag name="KSO_WM_TEMPLATE_CATEGORY" val="diagram"/>
  <p:tag name="KSO_WM_TEMPLATE_INDEX" val="20231068"/>
  <p:tag name="KSO_WM_UNIT_LAYERLEVEL" val="1"/>
  <p:tag name="KSO_WM_TAG_VERSION" val="3.0"/>
  <p:tag name="KSO_WM_BEAUTIFY_FLAG" val="#wm#"/>
  <p:tag name="KSO_WM_DIAGRAM_GROUP_CODE" val="m1-1"/>
  <p:tag name="KSO_WM_UNIT_TEXT_TYPE" val="1"/>
  <p:tag name="KSO_WM_UNIT_PRESET_TEXT" val="单击此处添加标题"/>
  <p:tag name="KSO_WM_UNIT_TEXT_FILL_FORE_SCHEMECOLOR_INDEX" val="13"/>
  <p:tag name="KSO_WM_UNIT_TEXT_FILL_TYPE" val="1"/>
  <p:tag name="KSO_WM_UNIT_USESOURCEFORMAT_APPLY" val="0"/>
</p:tagLst>
</file>

<file path=ppt/tags/tag658.xml><?xml version="1.0" encoding="utf-8"?>
<p:tagLst xmlns:p="http://schemas.openxmlformats.org/presentationml/2006/main">
  <p:tag name="KSO_WM_DIAGRAM_VERSION" val="3"/>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1068_2*m_h_f*1_1_1"/>
  <p:tag name="KSO_WM_TEMPLATE_CATEGORY" val="diagram"/>
  <p:tag name="KSO_WM_TEMPLATE_INDEX" val="20231068"/>
  <p:tag name="KSO_WM_UNIT_LAYERLEVEL" val="1_1_1"/>
  <p:tag name="KSO_WM_TAG_VERSION" val="3.0"/>
  <p:tag name="KSO_WM_BEAUTIFY_FLAG" val="#wm#"/>
  <p:tag name="KSO_WM_UNIT_PRESET_TEXT" val="单击此处输入你的正文，文字是您思想的提炼"/>
  <p:tag name="KSO_WM_UNIT_TEXT_FILL_FORE_SCHEMECOLOR_INDEX" val="1"/>
  <p:tag name="KSO_WM_UNIT_TEXT_FILL_TYPE" val="1"/>
  <p:tag name="KSO_WM_UNIT_TEXT_TYPE" val="1"/>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659.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31068_2*m_h_i*1_1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gradient&quot;:[{&quot;brightness&quot;:0.4000000059604645,&quot;colorType&quot;:1,&quot;foreColorIndex&quot;:5,&quot;pos&quot;:0.1599999964237213,&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USESOURCEFORMAT_APPLY" val="0"/>
</p:tagLst>
</file>

<file path=ppt/tags/tag66.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660.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31068_2*m_h_i*1_2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gradient&quot;:[{&quot;brightness&quot;:0.4000000059604645,&quot;colorType&quot;:1,&quot;foreColorIndex&quot;:6,&quot;pos&quot;:0.1599999964237213,&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6"/>
  <p:tag name="KSO_WM_UNIT_USESOURCEFORMAT_APPLY" val="0"/>
</p:tagLst>
</file>

<file path=ppt/tags/tag661.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31068_2*m_h_i*1_3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gradient&quot;:[{&quot;brightness&quot;:0.4000000059604645,&quot;colorType&quot;:1,&quot;foreColorIndex&quot;:5,&quot;pos&quot;:0.1599999964237213,&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USESOURCEFORMAT_APPLY" val="0"/>
</p:tagLst>
</file>

<file path=ppt/tags/tag662.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1"/>
  <p:tag name="KSO_WM_UNIT_ID" val="diagram20231068_2*m_h_i*1_4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gradient&quot;:[{&quot;brightness&quot;:0.4000000059604645,&quot;colorType&quot;:1,&quot;foreColorIndex&quot;:6,&quot;pos&quot;:0.1599999964237213,&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6"/>
  <p:tag name="KSO_WM_UNIT_USESOURCEFORMAT_APPLY" val="0"/>
</p:tagLst>
</file>

<file path=ppt/tags/tag663.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1068_2*m_h_i*1_1_2"/>
  <p:tag name="KSO_WM_TEMPLATE_CATEGORY" val="diagram"/>
  <p:tag name="KSO_WM_TEMPLATE_INDEX" val="20231068"/>
  <p:tag name="KSO_WM_UNIT_LAYERLEVEL" val="1_1_1"/>
  <p:tag name="KSO_WM_TAG_VERSION" val="3.0"/>
  <p:tag name="KSO_WM_BEAUTIFY_FLAG" val="#wm#"/>
  <p:tag name="KSO_WM_UNIT_LINE_FORE_SCHEMECOLOR_INDEX" val="5"/>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solidLine&quot;:{&quot;brightness&quot;:0,&quot;colorType&quot;:1,&quot;foreColorIndex&quot;:5,&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664.xml><?xml version="1.0" encoding="utf-8"?>
<p:tagLst xmlns:p="http://schemas.openxmlformats.org/presentationml/2006/main">
  <p:tag name="KSO_WM_DIAGRAM_VERSION" val="3"/>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1068_2*m_h_f*1_2_1"/>
  <p:tag name="KSO_WM_TEMPLATE_CATEGORY" val="diagram"/>
  <p:tag name="KSO_WM_TEMPLATE_INDEX" val="20231068"/>
  <p:tag name="KSO_WM_UNIT_LAYERLEVEL" val="1_1_1"/>
  <p:tag name="KSO_WM_TAG_VERSION" val="3.0"/>
  <p:tag name="KSO_WM_BEAUTIFY_FLAG" val="#wm#"/>
  <p:tag name="KSO_WM_UNIT_PRESET_TEXT" val="单击此处添加正文，文字是您思想的提炼"/>
  <p:tag name="KSO_WM_UNIT_TEXT_FILL_FORE_SCHEMECOLOR_INDEX" val="1"/>
  <p:tag name="KSO_WM_UNIT_TEXT_FILL_TYPE" val="1"/>
  <p:tag name="KSO_WM_UNIT_TEXT_TYPE" val="1"/>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665.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1068_2*m_h_i*1_2_2"/>
  <p:tag name="KSO_WM_TEMPLATE_CATEGORY" val="diagram"/>
  <p:tag name="KSO_WM_TEMPLATE_INDEX" val="20231068"/>
  <p:tag name="KSO_WM_UNIT_LAYERLEVEL" val="1_1_1"/>
  <p:tag name="KSO_WM_TAG_VERSION" val="3.0"/>
  <p:tag name="KSO_WM_BEAUTIFY_FLAG" val="#wm#"/>
  <p:tag name="KSO_WM_UNIT_LINE_FORE_SCHEMECOLOR_INDEX" val="6"/>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solidLine&quot;:{&quot;brightness&quot;:0,&quot;colorType&quot;:1,&quot;foreColorIndex&quot;:6,&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666.xml><?xml version="1.0" encoding="utf-8"?>
<p:tagLst xmlns:p="http://schemas.openxmlformats.org/presentationml/2006/main">
  <p:tag name="KSO_WM_DIAGRAM_VERSION" val="3"/>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31068_2*m_h_f*1_3_1"/>
  <p:tag name="KSO_WM_TEMPLATE_CATEGORY" val="diagram"/>
  <p:tag name="KSO_WM_TEMPLATE_INDEX" val="20231068"/>
  <p:tag name="KSO_WM_UNIT_LAYERLEVEL" val="1_1_1"/>
  <p:tag name="KSO_WM_TAG_VERSION" val="3.0"/>
  <p:tag name="KSO_WM_BEAUTIFY_FLAG" val="#wm#"/>
  <p:tag name="KSO_WM_UNIT_PRESET_TEXT" val="单击此处输入你的正文，文字是您思想的提炼"/>
  <p:tag name="KSO_WM_UNIT_TEXT_FILL_FORE_SCHEMECOLOR_INDEX" val="1"/>
  <p:tag name="KSO_WM_UNIT_TEXT_FILL_TYPE" val="1"/>
  <p:tag name="KSO_WM_UNIT_TEXT_TYPE" val="1"/>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667.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31068_2*m_h_i*1_3_2"/>
  <p:tag name="KSO_WM_TEMPLATE_CATEGORY" val="diagram"/>
  <p:tag name="KSO_WM_TEMPLATE_INDEX" val="20231068"/>
  <p:tag name="KSO_WM_UNIT_LAYERLEVEL" val="1_1_1"/>
  <p:tag name="KSO_WM_TAG_VERSION" val="3.0"/>
  <p:tag name="KSO_WM_BEAUTIFY_FLAG" val="#wm#"/>
  <p:tag name="KSO_WM_UNIT_LINE_FORE_SCHEMECOLOR_INDEX" val="5"/>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solidLine&quot;:{&quot;brightness&quot;:0,&quot;colorType&quot;:1,&quot;foreColorIndex&quot;:5,&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668.xml><?xml version="1.0" encoding="utf-8"?>
<p:tagLst xmlns:p="http://schemas.openxmlformats.org/presentationml/2006/main">
  <p:tag name="KSO_WM_DIAGRAM_VERSION" val="3"/>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31068_2*m_h_f*1_4_1"/>
  <p:tag name="KSO_WM_TEMPLATE_CATEGORY" val="diagram"/>
  <p:tag name="KSO_WM_TEMPLATE_INDEX" val="20231068"/>
  <p:tag name="KSO_WM_UNIT_LAYERLEVEL" val="1_1_1"/>
  <p:tag name="KSO_WM_TAG_VERSION" val="3.0"/>
  <p:tag name="KSO_WM_BEAUTIFY_FLAG" val="#wm#"/>
  <p:tag name="KSO_WM_UNIT_PRESET_TEXT" val="单击此处添加正文，文字是您思想的提炼"/>
  <p:tag name="KSO_WM_UNIT_TEXT_FILL_FORE_SCHEMECOLOR_INDEX" val="1"/>
  <p:tag name="KSO_WM_UNIT_TEXT_FILL_TYPE" val="1"/>
  <p:tag name="KSO_WM_UNIT_TEXT_TYPE" val="1"/>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669.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31068_2*m_h_i*1_4_2"/>
  <p:tag name="KSO_WM_TEMPLATE_CATEGORY" val="diagram"/>
  <p:tag name="KSO_WM_TEMPLATE_INDEX" val="20231068"/>
  <p:tag name="KSO_WM_UNIT_LAYERLEVEL" val="1_1_1"/>
  <p:tag name="KSO_WM_TAG_VERSION" val="3.0"/>
  <p:tag name="KSO_WM_BEAUTIFY_FLAG" val="#wm#"/>
  <p:tag name="KSO_WM_UNIT_LINE_FORE_SCHEMECOLOR_INDEX" val="6"/>
  <p:tag name="KSO_WM_DIAGRAM_MAX_ITEMCNT" val="6"/>
  <p:tag name="KSO_WM_DIAGRAM_MIN_ITEMCNT" val="3"/>
  <p:tag name="KSO_WM_DIAGRAM_VIRTUALLY_FRAME" val="{&quot;height&quot;:358.2999969482422,&quot;left&quot;:67.52498779296874,&quot;top&quot;:128.85,&quot;width&quot;:825.9000244140625}"/>
  <p:tag name="KSO_WM_DIAGRAM_COLOR_MATCH_VALUE" val="{&quot;shape&quot;:{&quot;fill&quot;:{&quot;type&quot;:0},&quot;glow&quot;:{&quot;colorType&quot;:0},&quot;line&quot;:{&quot;solidLine&quot;:{&quot;brightness&quot;:0,&quot;colorType&quot;:1,&quot;foreColorIndex&quot;:6,&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67.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Lst>
</file>

<file path=ppt/tags/tag670.xml><?xml version="1.0" encoding="utf-8"?>
<p:tagLst xmlns:p="http://schemas.openxmlformats.org/presentationml/2006/main">
  <p:tag name="KSO_WM_SLIDE_ID" val="diagram20231068_2"/>
  <p:tag name="KSO_WM_TEMPLATE_SUBCATEGORY" val="0"/>
  <p:tag name="KSO_WM_TEMPLATE_MASTER_TYPE" val="0"/>
  <p:tag name="KSO_WM_TEMPLATE_COLOR_TYPE" val="0"/>
  <p:tag name="KSO_WM_SLIDE_ITEM_CNT" val="4"/>
  <p:tag name="KSO_WM_SLIDE_INDEX" val="2"/>
  <p:tag name="KSO_WM_TAG_VERSION" val="3.0"/>
  <p:tag name="KSO_WM_BEAUTIFY_FLAG" val="#wm#"/>
  <p:tag name="KSO_WM_TEMPLATE_CATEGORY" val="diagram"/>
  <p:tag name="KSO_WM_TEMPLATE_INDEX" val="20231068"/>
  <p:tag name="KSO_WM_SLIDE_TYPE" val="text"/>
  <p:tag name="KSO_WM_SLIDE_SUBTYPE" val="diag"/>
  <p:tag name="KSO_WM_SLIDE_SIZE" val="821.05*339.6"/>
  <p:tag name="KSO_WM_SLIDE_POSITION" val="69.95*142.9"/>
  <p:tag name="KSO_WM_SLIDE_LAYOUT" val="a_m"/>
  <p:tag name="KSO_WM_SLIDE_LAYOUT_CNT" val="1_1"/>
  <p:tag name="KSO_WM_SPECIAL_SOURCE" val="bdnull"/>
  <p:tag name="KSO_WM_DIAGRAM_GROUP_CODE" val="m1-1"/>
  <p:tag name="KSO_WM_SLIDE_DIAGTYPE" val="m"/>
</p:tagLst>
</file>

<file path=ppt/tags/tag671.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PRESET_TEXT" val="01"/>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672.xml><?xml version="1.0" encoding="utf-8"?>
<p:tagLst xmlns:p="http://schemas.openxmlformats.org/presentationml/2006/main">
  <p:tag name="KSO_WM_BEAUTIFY_FLAG" val="#fgm#"/>
  <p:tag name="KSO_WM_FIGMA_FLAG" val="#fgm#"/>
  <p:tag name="KSO_WM_UNIT_INDEX" val="1"/>
  <p:tag name="KSO_WM_UNIT_TEXT_TYPE" val="1"/>
  <p:tag name="KSO_WM_UNIT_TYPE" val="a"/>
  <p:tag name="KSO_WM_LAYOUT_CHECK_HASH" val="8763e43f98db1b80168f257876926cec51970148"/>
  <p:tag name="KSO_WM_NEWLAYOUT_ID" val="slide_8d1615941f9e1a55"/>
</p:tagLst>
</file>

<file path=ppt/tags/tag673.xml><?xml version="1.0" encoding="utf-8"?>
<p:tagLst xmlns:p="http://schemas.openxmlformats.org/presentationml/2006/main">
  <p:tag name="KSO_WM_SLIDE_CONTENT_ORIENTATION" val="left"/>
  <p:tag name="KSO_WM_SLIDE_HAS_MASK" val="0"/>
  <p:tag name="KSO_WM_SLIDE_ITEM_CNT" val="0"/>
  <p:tag name="KSO_WM_SLIDE_TYPE" val="sectionTitle"/>
  <p:tag name="KSO_WM_TEMPLATE_SUBCATEGORY" val="29"/>
  <p:tag name="KSO_WM_BEAUTIFY_FLAG" val="#wm#"/>
  <p:tag name="KSO_WM_TEMPLATE_SLIDE_ID" val="slide_0e3ab8503af4c08e"/>
  <p:tag name="KSO_WM_TEMPLATE_INDEX" val="40480766"/>
  <p:tag name="KSO_WM_TEMPLATE_CATEGORY" val="custom"/>
  <p:tag name="KSO_WM_SLIDE_INDEX" val="3"/>
  <p:tag name="KSO_WM_SLIDE_ID" val="custom40480766_7"/>
  <p:tag name="KSO_WM_TEMPLATE_MASTER_TYPE" val="0"/>
  <p:tag name="KSO_WM_SLIDE_LAYOUT" val="a_e"/>
  <p:tag name="KSO_WM_SLIDE_LAYOUT_CNT" val="1_1"/>
  <p:tag name="KSO_WM_TAG_VERSION" val="3.0"/>
  <p:tag name="KSO_WM_SPECIAL_SOURCE" val="bdnull"/>
</p:tagLst>
</file>

<file path=ppt/tags/tag67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984_1*a*1"/>
  <p:tag name="KSO_WM_TEMPLATE_CATEGORY" val="diagram"/>
  <p:tag name="KSO_WM_TEMPLATE_INDEX" val="20231984"/>
  <p:tag name="KSO_WM_UNIT_LAYERLEVEL" val="1"/>
  <p:tag name="KSO_WM_TAG_VERSION" val="3.0"/>
  <p:tag name="KSO_WM_BEAUTIFY_FLAG" val="#wm#"/>
  <p:tag name="KSO_WM_DIAGRAM_GROUP_CODE" val="l1-1"/>
  <p:tag name="KSO_WM_UNIT_PRESET_TEXT" val="单击此处添加标题"/>
  <p:tag name="KSO_WM_UNIT_TEXT_TYPE" val="1"/>
  <p:tag name="KSO_WM_UNIT_TEXT_FILL_FORE_SCHEMECOLOR_INDEX" val="13"/>
  <p:tag name="KSO_WM_UNIT_TEXT_FILL_TYPE" val="1"/>
  <p:tag name="KSO_WM_UNIT_USESOURCEFORMAT_APPLY" val="1"/>
</p:tagLst>
</file>

<file path=ppt/tags/tag67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1984_1*l_h_d*1_1_1"/>
  <p:tag name="KSO_WM_TEMPLATE_CATEGORY" val="diagram"/>
  <p:tag name="KSO_WM_TEMPLATE_INDEX" val="20231984"/>
  <p:tag name="KSO_WM_UNIT_LAYERLEVEL" val="1_1_1"/>
  <p:tag name="KSO_WM_TAG_VERSION" val="3.0"/>
  <p:tag name="KSO_WM_UNIT_VALUE" val="569*1199"/>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5"/>
  <p:tag name="KSO_WM_UNIT_LINE_FILL_TYPE" val="2"/>
  <p:tag name="KSO_WM_UNIT_USESOURCEFORMAT_APPLY" val="1"/>
</p:tagLst>
</file>

<file path=ppt/tags/tag67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984_1*l_h_f*1_1_1"/>
  <p:tag name="KSO_WM_TEMPLATE_CATEGORY" val="diagram"/>
  <p:tag name="KSO_WM_TEMPLATE_INDEX" val="20231984"/>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文字是您思想的提炼，请尽量言简意赅的阐述观点。单击此处输入你的项正文。单击此处输入你的项正文，文字是您思想的提炼，请尽量言简意赅的阐述观点。单击此处输入你的项正文，文字是您思想"/>
  <p:tag name="KSO_WM_UNIT_TEXT_FILL_FORE_SCHEMECOLOR_INDEX" val="1"/>
  <p:tag name="KSO_WM_UNIT_TEXT_FILL_TYPE" val="1"/>
  <p:tag name="KSO_WM_UNIT_USESOURCEFORMAT_APPLY" val="1"/>
</p:tagLst>
</file>

<file path=ppt/tags/tag67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984_1*l_h_a*1_1_1"/>
  <p:tag name="KSO_WM_TEMPLATE_CATEGORY" val="diagram"/>
  <p:tag name="KSO_WM_TEMPLATE_INDEX" val="20231984"/>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UNIT_USESOURCEFORMAT_APPLY" val="1"/>
</p:tagLst>
</file>

<file path=ppt/tags/tag67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1984_1*l_h_d*1_2_1"/>
  <p:tag name="KSO_WM_TEMPLATE_CATEGORY" val="diagram"/>
  <p:tag name="KSO_WM_TEMPLATE_INDEX" val="20231984"/>
  <p:tag name="KSO_WM_UNIT_LAYERLEVEL" val="1_1_1"/>
  <p:tag name="KSO_WM_TAG_VERSION" val="3.0"/>
  <p:tag name="KSO_WM_UNIT_VALUE" val="569*1199"/>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PICTURE_SUBTYPE" val="b"/>
  <p:tag name="KSO_WM_BEAUTIFY_FLAG" val="#wm#"/>
  <p:tag name="KSO_WM_UNIT_FILL_TYPE" val="1"/>
  <p:tag name="KSO_WM_UNIT_FILL_FORE_SCHEMECOLOR_INDEX" val="5"/>
  <p:tag name="KSO_WM_UNIT_FILL_FORE_SCHEMECOLOR_INDEX_BRIGHTNESS" val="0"/>
  <p:tag name="KSO_WM_UNIT_LINE_FORE_SCHEMECOLOR_INDEX" val="6"/>
  <p:tag name="KSO_WM_UNIT_LINE_FILL_TYPE" val="2"/>
  <p:tag name="KSO_WM_UNIT_USESOURCEFORMAT_APPLY" val="1"/>
</p:tagLst>
</file>

<file path=ppt/tags/tag67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984_1*l_h_f*1_2_1"/>
  <p:tag name="KSO_WM_TEMPLATE_CATEGORY" val="diagram"/>
  <p:tag name="KSO_WM_TEMPLATE_INDEX" val="20231984"/>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文字是您思想的提炼，请尽量言简意赅的阐述观点。单击此处输入你的项正文。单击此处输入你的项正文，文字是您思想的提炼，请尽量言简意赅的阐述观点。单击此处输入你的项正文。"/>
  <p:tag name="KSO_WM_UNIT_TEXT_FILL_FORE_SCHEMECOLOR_INDEX" val="1"/>
  <p:tag name="KSO_WM_UNIT_TEXT_FILL_TYPE" val="1"/>
  <p:tag name="KSO_WM_UNIT_USESOURCEFORMAT_APPLY" val="1"/>
</p:tagLst>
</file>

<file path=ppt/tags/tag68.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68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984_1*l_h_a*1_2_1"/>
  <p:tag name="KSO_WM_TEMPLATE_CATEGORY" val="diagram"/>
  <p:tag name="KSO_WM_TEMPLATE_INDEX" val="20231984"/>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UNIT_USESOURCEFORMAT_APPLY" val="1"/>
</p:tagLst>
</file>

<file path=ppt/tags/tag68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984_1*l_h_i*1_1_2"/>
  <p:tag name="KSO_WM_TEMPLATE_CATEGORY" val="diagram"/>
  <p:tag name="KSO_WM_TEMPLATE_INDEX" val="20231984"/>
  <p:tag name="KSO_WM_UNIT_LAYERLEVEL" val="1_1_1"/>
  <p:tag name="KSO_WM_TAG_VERSION" val="3.0"/>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68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984_1*l_h_i*1_1_1"/>
  <p:tag name="KSO_WM_TEMPLATE_CATEGORY" val="diagram"/>
  <p:tag name="KSO_WM_TEMPLATE_INDEX" val="20231984"/>
  <p:tag name="KSO_WM_UNIT_LAYERLEVEL" val="1_1_1"/>
  <p:tag name="KSO_WM_TAG_VERSION" val="3.0"/>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UNIT_LINE_FILL_TYPE" val="2"/>
  <p:tag name="KSO_WM_UNIT_USESOURCEFORMAT_APPLY" val="1"/>
</p:tagLst>
</file>

<file path=ppt/tags/tag68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84_1*l_h_i*1_2_2"/>
  <p:tag name="KSO_WM_TEMPLATE_CATEGORY" val="diagram"/>
  <p:tag name="KSO_WM_TEMPLATE_INDEX" val="20231984"/>
  <p:tag name="KSO_WM_UNIT_LAYERLEVEL" val="1_1_1"/>
  <p:tag name="KSO_WM_TAG_VERSION" val="3.0"/>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6"/>
  <p:tag name="KSO_WM_UNIT_LINE_FILL_TYPE" val="2"/>
  <p:tag name="KSO_WM_UNIT_TEXT_FILL_FORE_SCHEMECOLOR_INDEX" val="2"/>
  <p:tag name="KSO_WM_UNIT_TEXT_FILL_TYPE" val="1"/>
  <p:tag name="KSO_WM_UNIT_USESOURCEFORMAT_APPLY" val="1"/>
</p:tagLst>
</file>

<file path=ppt/tags/tag68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984_1*l_h_i*1_2_1"/>
  <p:tag name="KSO_WM_TEMPLATE_CATEGORY" val="diagram"/>
  <p:tag name="KSO_WM_TEMPLATE_INDEX" val="20231984"/>
  <p:tag name="KSO_WM_UNIT_LAYERLEVEL" val="1_1_1"/>
  <p:tag name="KSO_WM_TAG_VERSION" val="3.0"/>
  <p:tag name="KSO_WM_DIAGRAM_MAX_ITEMCNT" val="4"/>
  <p:tag name="KSO_WM_DIAGRAM_MIN_ITEMCNT" val="2"/>
  <p:tag name="KSO_WM_DIAGRAM_VIRTUALLY_FRAME" val="{&quot;height&quot;:330.31803149606293,&quot;left&quot;:104.54992125984249,&quot;top&quot;:137.54889763779528,&quot;width&quot;:751.30787401574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6"/>
  <p:tag name="KSO_WM_UNIT_LINE_FILL_TYPE" val="2"/>
  <p:tag name="KSO_WM_UNIT_USESOURCEFORMAT_APPLY" val="1"/>
</p:tagLst>
</file>

<file path=ppt/tags/tag685.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e1461cd84873efff"/>
  <p:tag name="KSO_WM_SPECIAL_SOURCE" val="bdnull"/>
</p:tagLst>
</file>

<file path=ppt/tags/tag686.xml><?xml version="1.0" encoding="utf-8"?>
<p:tagLst xmlns:p="http://schemas.openxmlformats.org/presentationml/2006/main">
  <p:tag name="KSO_WM_BEAUTIFY_FLAG" val="#fgm#"/>
  <p:tag name="KSO_WM_FIGMA_FLAG" val="#fgm#"/>
  <p:tag name="KSO_WM_UNIT_INDEX" val="1"/>
  <p:tag name="KSO_WM_UNIT_TYPE" val="a"/>
  <p:tag name="KSO_WM_LAYOUT_CHECK_HASH" val="2aab37b216b0b47bd39e5588e6b9b62182dc64e4"/>
  <p:tag name="KSO_WM_NEWLAYOUT_GROUP_ID" val="layout_30"/>
  <p:tag name="KSO_WM_NEWLAYOUT_ID" val="slide_6ecf4bad5637ac93"/>
  <p:tag name="KSO_WM_UNIT_PRESET_TEXT" val="单击此处添加标题"/>
</p:tagLst>
</file>

<file path=ppt/tags/tag687.xml><?xml version="1.0" encoding="utf-8"?>
<p:tagLst xmlns:p="http://schemas.openxmlformats.org/presentationml/2006/main">
  <p:tag name="KSO_WM_BEAUTIFY_FLAG" val="#fgm#"/>
  <p:tag name="KSO_WM_FIGMA_FLAG" val="#fgm#"/>
  <p:tag name="KSO_WM_UNIT_INDEX" val="1"/>
  <p:tag name="KSO_WM_UNIT_TYPE" val="d"/>
  <p:tag name="MH_PIC_SOURCE_TYPE" val="generate_slide_ai*{&quot;id&quot;:&quot;VCG41N516455954&quot;,&quot;product_name&quot;:&quot;wps-wpp-pc&quot;,&quot;intention_code&quot;:&quot;wps_wpp_generate_doc_pay&quot;}*auto_gallery_ai_v2.2.0_ONLINE*6338633237626363613061653434656162343461653466646336666634616165-slide-10"/>
</p:tagLst>
</file>

<file path=ppt/tags/tag68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1_1"/>
  <p:tag name="KSO_WM_UNIT_TYPE" val="l_h_i"/>
  <p:tag name="KSO_WM_UNIT_PRESET_TEXT" val=" "/>
</p:tagLst>
</file>

<file path=ppt/tags/tag68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添加项标题"/>
</p:tagLst>
</file>

<file path=ppt/tags/tag69.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69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691.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2_1"/>
  <p:tag name="KSO_WM_UNIT_TYPE" val="l_h_i"/>
  <p:tag name="KSO_WM_UNIT_PRESET_TEXT" val=" "/>
</p:tagLst>
</file>

<file path=ppt/tags/tag69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添加项标题"/>
</p:tagLst>
</file>

<file path=ppt/tags/tag69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694.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69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添加项标题"/>
</p:tagLst>
</file>

<file path=ppt/tags/tag69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697.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4_1"/>
  <p:tag name="KSO_WM_UNIT_TYPE" val="l_h_i"/>
  <p:tag name="KSO_WM_UNIT_PRESET_TEXT" val=" "/>
</p:tagLst>
</file>

<file path=ppt/tags/tag698.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 name="KSO_WM_UNIT_PRESET_TEXT" val="单击添加项标题"/>
</p:tagLst>
</file>

<file path=ppt/tags/tag699.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 name="KSO_WM_UNIT_PRESET_TEXT" val="单击此处添加项正文"/>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70.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700.xml><?xml version="1.0" encoding="utf-8"?>
<p:tagLst xmlns:p="http://schemas.openxmlformats.org/presentationml/2006/main">
  <p:tag name="KSO_WM_BEAUTIFY_FLAG" val="#fgm#"/>
  <p:tag name="KSO_WM_FIGMA_FLAG" val="#fgm#"/>
  <p:tag name="KSO_WM_UNIT_INDEX" val="1"/>
  <p:tag name="KSO_WM_UNIT_TYPE" val="a"/>
  <p:tag name="KSO_WM_LAYOUT_CHECK_HASH" val="2aab37b216b0b47bd39e5588e6b9b62182dc64e4"/>
  <p:tag name="KSO_WM_NEWLAYOUT_GROUP_ID" val="layout_30"/>
  <p:tag name="KSO_WM_NEWLAYOUT_ID" val="slide_6ecf4bad5637ac93"/>
  <p:tag name="KSO_WM_UNIT_PRESET_TEXT" val="单击此处添加标题"/>
</p:tagLst>
</file>

<file path=ppt/tags/tag701.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330.47833251953125,&quot;left&quot;:53.799993896484374,&quot;top&quot;:126.98583374023437,&quot;width&quot;:852.2000122070312}"/>
  <p:tag name="KSO_WM_DIAGRAM_VERSION" val="3"/>
  <p:tag name="KSO_WM_DIAGRAM_COLOR_TEXT_CAN_REMOVE" val="n"/>
  <p:tag name="KSO_WM_UNIT_NOCLEAR" val="0"/>
  <p:tag name="KSO_WM_UNIT_HIGHLIGHT" val="0"/>
  <p:tag name="KSO_WM_UNIT_DIAGRAM_ISNUMVISUAL" val="0"/>
  <p:tag name="KSO_WM_UNIT_TYPE" val="l_h_i"/>
  <p:tag name="KSO_WM_UNIT_INDEX" val="1_1_1"/>
  <p:tag name="KSO_WM_UNIT_ID" val="diagram20231438_1*l_h_i*1_1_1"/>
  <p:tag name="KSO_WM_TEMPLATE_CATEGORY" val="diagram"/>
  <p:tag name="KSO_WM_UNIT_LAYERLEVEL" val="1_1_1"/>
  <p:tag name="KSO_WM_DIAGRAM_GROUP_CODE" val="l1-1"/>
  <p:tag name="KSO_WM_DIAGRAM_MIN_ITEMCNT" val="2"/>
  <p:tag name="KSO_WM_DIAGRAM_COLOR_TRICK" val="2"/>
  <p:tag name="KSO_WM_DIAGRAM_COLOR_MATCH_VALUE" val="{&quot;shape&quot;:{&quot;fill&quot;:{&quot;solid&quot;:{&quot;brightness&quot;:0,&quot;colorType&quot;:2,&quot;rgb&quot;:&quot;#ffffff&quot;,&quot;transparency&quot;:0.949999988079071},&quot;type&quot;:1},&quot;glow&quot;:{&quot;colorType&quot;:0},&quot;line&quot;:{&quot;type&quot;:0},&quot;shadow&quot;:{&quot;brightness&quot;:0,&quot;colorType&quot;:1,&quot;foreColorIndex&quot;:5,&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TEXT_FILL_FORE_SCHEMECOLOR_INDEX" val="1"/>
  <p:tag name="KSO_WM_UNIT_TEXT_FILL_TYPE" val="1"/>
  <p:tag name="KSO_WM_UNIT_TEXT_TYPE" val="1"/>
  <p:tag name="KSO_WM_UNIT_TEXT_LAYER_COUNT" val="1"/>
  <p:tag name="KSO_WM_BEAUTIFY_FLAG" val="#wm#"/>
  <p:tag name="KSO_WM_UNIT_SHADOW_SCHEMECOLOR_INDEX" val="5"/>
  <p:tag name="KSO_WM_UNIT_USESOURCEFORMAT_APPLY" val="0"/>
</p:tagLst>
</file>

<file path=ppt/tags/tag702.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330.47833251953125,&quot;left&quot;:53.799993896484374,&quot;top&quot;:126.98583374023437,&quot;width&quot;:852.2000122070312}"/>
  <p:tag name="KSO_WM_DIAGRAM_VERSION" val="3"/>
  <p:tag name="KSO_WM_DIAGRAM_COLOR_TEXT_CAN_REMOVE" val="n"/>
  <p:tag name="KSO_WM_UNIT_NOCLEAR" val="0"/>
  <p:tag name="KSO_WM_UNIT_HIGHLIGHT" val="0"/>
  <p:tag name="KSO_WM_UNIT_DIAGRAM_ISNUMVISUAL" val="0"/>
  <p:tag name="KSO_WM_UNIT_TYPE" val="l_h_i"/>
  <p:tag name="KSO_WM_UNIT_INDEX" val="1_2_1"/>
  <p:tag name="KSO_WM_UNIT_ID" val="diagram20231438_1*l_h_i*1_2_1"/>
  <p:tag name="KSO_WM_TEMPLATE_CATEGORY" val="diagram"/>
  <p:tag name="KSO_WM_UNIT_LAYERLEVEL" val="1_1_1"/>
  <p:tag name="KSO_WM_DIAGRAM_GROUP_CODE" val="l1-1"/>
  <p:tag name="KSO_WM_DIAGRAM_MIN_ITEMCNT" val="2"/>
  <p:tag name="KSO_WM_DIAGRAM_COLOR_TRICK" val="2"/>
  <p:tag name="KSO_WM_DIAGRAM_COLOR_MATCH_VALUE" val="{&quot;shape&quot;:{&quot;fill&quot;:{&quot;solid&quot;:{&quot;brightness&quot;:0,&quot;colorType&quot;:2,&quot;rgb&quot;:&quot;#ffffff&quot;,&quot;transparency&quot;:0.949999988079071},&quot;type&quot;:1},&quot;glow&quot;:{&quot;colorType&quot;:0},&quot;line&quot;:{&quot;type&quot;:0},&quot;shadow&quot;:{&quot;brightness&quot;:0,&quot;colorType&quot;:1,&quot;foreColorIndex&quot;:8,&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TEXT_FILL_FORE_SCHEMECOLOR_INDEX" val="1"/>
  <p:tag name="KSO_WM_UNIT_TEXT_FILL_TYPE" val="1"/>
  <p:tag name="KSO_WM_UNIT_TEXT_TYPE" val="1"/>
  <p:tag name="KSO_WM_UNIT_TEXT_LAYER_COUNT" val="1"/>
  <p:tag name="KSO_WM_BEAUTIFY_FLAG" val="#wm#"/>
  <p:tag name="KSO_WM_UNIT_SHADOW_SCHEMECOLOR_INDEX" val="8"/>
  <p:tag name="KSO_WM_UNIT_USESOURCEFORMAT_APPLY" val="0"/>
</p:tagLst>
</file>

<file path=ppt/tags/tag70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438_1*a*1"/>
  <p:tag name="KSO_WM_TEMPLATE_CATEGORY" val="diagram"/>
  <p:tag name="KSO_WM_TEMPLATE_INDEX" val="20231438"/>
  <p:tag name="KSO_WM_UNIT_LAYERLEVEL" val="1"/>
  <p:tag name="KSO_WM_TAG_VERSION" val="3.0"/>
  <p:tag name="KSO_WM_BEAUTIFY_FLAG" val="#wm#"/>
  <p:tag name="KSO_WM_UNIT_TEXT_TYPE" val="1"/>
  <p:tag name="KSO_WM_UNIT_PRESET_TEXT" val="单击此处添加标题"/>
  <p:tag name="KSO_WM_UNIT_TEXT_FILL_FORE_SCHEMECOLOR_INDEX" val="13"/>
  <p:tag name="KSO_WM_UNIT_TEXT_FILL_TYPE" val="1"/>
  <p:tag name="KSO_WM_UNIT_USESOURCEFORMAT_APPLY" val="0"/>
</p:tagLst>
</file>

<file path=ppt/tags/tag704.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330.47833251953125,&quot;left&quot;:53.799993896484374,&quot;top&quot;:126.98583374023437,&quot;width&quot;:852.200012207031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1_1"/>
  <p:tag name="KSO_WM_UNIT_ID" val="diagram20231438_1*l_h_f*1_1_1"/>
  <p:tag name="KSO_WM_TEMPLATE_CATEGORY" val="diagram"/>
  <p:tag name="KSO_WM_UNIT_LAYERLEVEL" val="1_1_1"/>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5,&quot;pos&quot;:0,&quot;transparency&quot;:0.800000011920929},{&quot;brightness&quot;:0,&quot;colorType&quot;:1,&quot;foreColorIndex&quot;:14,&quot;pos&quot;:1,&quot;transparency&quot;:1}],&quot;type&quot;:3},&quot;glow&quot;:{&quot;colorType&quot;:0},&quot;line&quot;:{&quot;solidLine&quot;:{&quot;brightness&quot;:0.6000000238418579,&quot;colorType&quot;:1,&quot;foreColorIndex&quot;:5,&quot;transparency&quot;:0.4000000059604645},&quot;type&quot;:1},&quot;shadow&quot;:{&quot;brightness&quot;:0,&quot;colorType&quot;:1,&quot;foreColorIndex&quot;:5,&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TEXT_TYPE" val="1"/>
  <p:tag name="KSO_WM_UNIT_TEXT_LAYER_COUNT" val="1"/>
  <p:tag name="KSO_WM_BEAUTIFY_FLAG" val="#wm#"/>
  <p:tag name="KSO_WM_UNIT_PRESET_TEXT" val="单击此处输入你的项正文，文字是您思想的提炼，请尽量言简意赅的阐述观点。单击此处输入你的项正文，文字是您思想的提炼，请尽量言简意赅的阐述观点。单击此处输入你的项正文，文字是您思想的提炼，请尽量言简意赅的阐述观点。"/>
  <p:tag name="KSO_WM_UNIT_FILL_TYPE" val="3"/>
  <p:tag name="KSO_WM_UNIT_LINE_FORE_SCHEMECOLOR_INDEX" val="5"/>
  <p:tag name="KSO_WM_UNIT_TEXT_FILL_FORE_SCHEMECOLOR_INDEX" val="1"/>
  <p:tag name="KSO_WM_UNIT_TEXT_FILL_TYPE" val="1"/>
  <p:tag name="KSO_WM_UNIT_SHADOW_SCHEMECOLOR_INDEX" val="5"/>
  <p:tag name="KSO_WM_UNIT_USESOURCEFORMAT_APPLY" val="0"/>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DIAGRAM_MAX_ITEMCNT" val="6"/>
  <p:tag name="KSO_WM_DIAGRAM_MIN_ITEMCNT" val="2"/>
  <p:tag name="KSO_WM_DIAGRAM_VIRTUALLY_FRAME" val="{&quot;height&quot;:330.47833251953125,&quot;left&quot;:53.799993896484374,&quot;top&quot;:126.98583374023437,&quot;width&quot;:852.2000122070312}"/>
  <p:tag name="KSO_WM_DIAGRAM_COLOR_MATCH_VALUE" val="{&quot;shape&quot;:{&quot;fill&quot;:{&quot;gradient&quot;:[{&quot;brightness&quot;:0.6000000238418579,&quot;colorType&quot;:1,&quot;foreColorIndex&quot;:5,&quot;pos&quot;:0,&quot;transparency&quot;:0},{&quot;brightness&quot;:0,&quot;colorType&quot;:1,&quot;foreColorIndex&quot;:5,&quot;pos&quot;:0.6899999976158142,&quot;transparency&quot;:0},{&quot;brightness&quot;:0,&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1_1"/>
  <p:tag name="KSO_WM_UNIT_ID" val="diagram20231438_1*l_h_a*1_1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TEXT_FILL_TYPE" val="1"/>
  <p:tag name="KSO_WM_UNIT_TEXT_TYPE" val="1"/>
  <p:tag name="KSO_WM_BEAUTIFY_FLAG" val="#wm#"/>
  <p:tag name="KSO_WM_UNIT_PRESET_TEXT" val="添加标题"/>
  <p:tag name="KSO_WM_UNIT_FILL_TYPE" val="3"/>
  <p:tag name="KSO_WM_UNIT_SHADOW_SCHEMECOLOR_INDEX" val="5"/>
  <p:tag name="KSO_WM_UNIT_USESOURCEFORMAT_APPLY" val="0"/>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438_1*l_h_i*1_1_3"/>
  <p:tag name="KSO_WM_TEMPLATE_CATEGORY" val="diagram"/>
  <p:tag name="KSO_WM_TEMPLATE_INDEX" val="20231438"/>
  <p:tag name="KSO_WM_UNIT_LAYERLEVEL" val="1_1_1"/>
  <p:tag name="KSO_WM_TAG_VERSION" val="3.0"/>
  <p:tag name="KSO_WM_DIAGRAM_MAX_ITEMCNT" val="6"/>
  <p:tag name="KSO_WM_DIAGRAM_MIN_ITEMCNT" val="2"/>
  <p:tag name="KSO_WM_DIAGRAM_VIRTUALLY_FRAME" val="{&quot;height&quot;:330.47833251953125,&quot;left&quot;:53.799993896484374,&quot;top&quot;:126.98583374023437,&quot;width&quot;:852.20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BEAUTIFY_FLAG" val="#wm#"/>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0"/>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438_1*l_h_i*1_1_2"/>
  <p:tag name="KSO_WM_TEMPLATE_CATEGORY" val="diagram"/>
  <p:tag name="KSO_WM_TEMPLATE_INDEX" val="20231438"/>
  <p:tag name="KSO_WM_UNIT_LAYERLEVEL" val="1_1_1"/>
  <p:tag name="KSO_WM_TAG_VERSION" val="3.0"/>
  <p:tag name="KSO_WM_DIAGRAM_MAX_ITEMCNT" val="6"/>
  <p:tag name="KSO_WM_DIAGRAM_MIN_ITEMCNT" val="2"/>
  <p:tag name="KSO_WM_DIAGRAM_VIRTUALLY_FRAME" val="{&quot;height&quot;:330.47833251953125,&quot;left&quot;:53.799993896484374,&quot;top&quot;:126.98583374023437,&quot;width&quot;:852.2000122070312}"/>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BEAUTIFY_FLAG" val="#wm#"/>
  <p:tag name="KSO_WM_UNIT_FILL_TYPE" val="1"/>
  <p:tag name="KSO_WM_UNIT_FILL_FORE_SCHEMECOLOR_INDEX" val="5"/>
  <p:tag name="KSO_WM_UNIT_FILL_FORE_SCHEMECOLOR_INDEX_BRIGHTNESS" val="-0.5"/>
  <p:tag name="KSO_WM_UNIT_TEXT_FILL_FORE_SCHEMECOLOR_INDEX" val="2"/>
  <p:tag name="KSO_WM_UNIT_TEXT_FILL_TYPE" val="1"/>
  <p:tag name="KSO_WM_UNIT_USESOURCEFORMAT_APPLY" val="0"/>
</p:tagLst>
</file>

<file path=ppt/tags/tag708.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330.47833251953125,&quot;left&quot;:53.799993896484374,&quot;top&quot;:126.98583374023437,&quot;width&quot;:852.2000122070312}"/>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2_1"/>
  <p:tag name="KSO_WM_UNIT_ID" val="diagram20231438_1*l_h_f*1_2_1"/>
  <p:tag name="KSO_WM_TEMPLATE_CATEGORY" val="diagram"/>
  <p:tag name="KSO_WM_UNIT_LAYERLEVEL" val="1_1_1"/>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8,&quot;pos&quot;:0,&quot;transparency&quot;:0.800000011920929},{&quot;brightness&quot;:0,&quot;colorType&quot;:1,&quot;foreColorIndex&quot;:14,&quot;pos&quot;:1,&quot;transparency&quot;:1}],&quot;type&quot;:3},&quot;glow&quot;:{&quot;colorType&quot;:0},&quot;line&quot;:{&quot;solidLine&quot;:{&quot;brightness&quot;:0.6000000238418579,&quot;colorType&quot;:1,&quot;foreColorIndex&quot;:8,&quot;transparency&quot;:0.4000000059604645},&quot;type&quot;:1},&quot;shadow&quot;:{&quot;brightness&quot;:0,&quot;colorType&quot;:1,&quot;foreColorIndex&quot;:8,&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TEXT_TYPE" val="1"/>
  <p:tag name="KSO_WM_UNIT_TEXT_LAYER_COUNT" val="1"/>
  <p:tag name="KSO_WM_BEAUTIFY_FLAG" val="#wm#"/>
  <p:tag name="KSO_WM_UNIT_PRESET_TEXT" val="单击此处输入你的项正文，文字是您思想的提炼，请言简意赅的阐述观点。单击此处输入你的项正文，文字是您思想的提炼请言简意赅的阐述观点。单击此处输入你的项正文，文字是您思想的提炼，请尽量言简意赅的阐述观点。"/>
  <p:tag name="KSO_WM_UNIT_FILL_TYPE" val="3"/>
  <p:tag name="KSO_WM_UNIT_LINE_FORE_SCHEMECOLOR_INDEX" val="8"/>
  <p:tag name="KSO_WM_UNIT_TEXT_FILL_FORE_SCHEMECOLOR_INDEX" val="1"/>
  <p:tag name="KSO_WM_UNIT_TEXT_FILL_TYPE" val="1"/>
  <p:tag name="KSO_WM_UNIT_SHADOW_SCHEMECOLOR_INDEX" val="8"/>
  <p:tag name="KSO_WM_UNIT_USESOURCEFORMAT_APPLY" val="0"/>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DIAGRAM_MAX_ITEMCNT" val="6"/>
  <p:tag name="KSO_WM_DIAGRAM_MIN_ITEMCNT" val="2"/>
  <p:tag name="KSO_WM_DIAGRAM_VIRTUALLY_FRAME" val="{&quot;height&quot;:330.47833251953125,&quot;left&quot;:53.799993896484374,&quot;top&quot;:126.98583374023437,&quot;width&quot;:852.2000122070312}"/>
  <p:tag name="KSO_WM_DIAGRAM_COLOR_MATCH_VALUE" val="{&quot;shape&quot;:{&quot;fill&quot;:{&quot;gradient&quot;:[{&quot;brightness&quot;:0.4000000059604645,&quot;colorType&quot;:1,&quot;foreColorIndex&quot;:8,&quot;pos&quot;:0,&quot;transparency&quot;:0},{&quot;brightness&quot;:0,&quot;colorType&quot;:1,&quot;foreColorIndex&quot;:8,&quot;pos&quot;:0.6644999980926514,&quot;transparency&quot;:0},{&quot;brightness&quot;:0,&quot;colorType&quot;:1,&quot;foreColorIndex&quot;:8,&quot;pos&quot;:1,&quot;transparency&quot;:0}],&quot;type&quot;:3},&quot;glow&quot;:{&quot;colorType&quot;:0},&quot;line&quot;:{&quot;type&quot;:0},&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2_1"/>
  <p:tag name="KSO_WM_UNIT_ID" val="diagram20231438_1*l_h_a*1_2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TEXT_FILL_TYPE" val="1"/>
  <p:tag name="KSO_WM_UNIT_TEXT_TYPE" val="1"/>
  <p:tag name="KSO_WM_BEAUTIFY_FLAG" val="#wm#"/>
  <p:tag name="KSO_WM_UNIT_PRESET_TEXT" val="添加标题"/>
  <p:tag name="KSO_WM_UNIT_FILL_TYPE" val="3"/>
  <p:tag name="KSO_WM_UNIT_SHADOW_SCHEMECOLOR_INDEX" val="8"/>
  <p:tag name="KSO_WM_UNIT_USESOURCEFORMAT_APPLY" val="0"/>
</p:tagLst>
</file>

<file path=ppt/tags/tag71.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3_1"/>
  <p:tag name="KSO_WM_UNIT_TYPE" val="l_h_i"/>
</p:tagLst>
</file>

<file path=ppt/tags/tag7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438_1*l_h_i*1_2_3"/>
  <p:tag name="KSO_WM_TEMPLATE_CATEGORY" val="diagram"/>
  <p:tag name="KSO_WM_TEMPLATE_INDEX" val="20231438"/>
  <p:tag name="KSO_WM_UNIT_LAYERLEVEL" val="1_1_1"/>
  <p:tag name="KSO_WM_TAG_VERSION" val="3.0"/>
  <p:tag name="KSO_WM_DIAGRAM_MAX_ITEMCNT" val="6"/>
  <p:tag name="KSO_WM_DIAGRAM_MIN_ITEMCNT" val="2"/>
  <p:tag name="KSO_WM_DIAGRAM_VIRTUALLY_FRAME" val="{&quot;height&quot;:330.47833251953125,&quot;left&quot;:53.799993896484374,&quot;top&quot;:126.98583374023437,&quot;width&quot;:852.2000122070312}"/>
  <p:tag name="KSO_WM_DIAGRAM_COLOR_MATCH_VALUE" val="{&quot;shape&quot;:{&quot;fill&quot;:{&quot;solid&quot;:{&quot;brightness&quot;:-0.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BEAUTIFY_FLAG" val="#wm#"/>
  <p:tag name="KSO_WM_UNIT_FILL_TYPE" val="1"/>
  <p:tag name="KSO_WM_UNIT_FILL_FORE_SCHEMECOLOR_INDEX" val="8"/>
  <p:tag name="KSO_WM_UNIT_FILL_FORE_SCHEMECOLOR_INDEX_BRIGHTNESS" val="-0.5"/>
  <p:tag name="KSO_WM_UNIT_TEXT_FILL_FORE_SCHEMECOLOR_INDEX" val="2"/>
  <p:tag name="KSO_WM_UNIT_TEXT_FILL_TYPE" val="1"/>
  <p:tag name="KSO_WM_UNIT_USESOURCEFORMAT_APPLY" val="0"/>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438_1*l_h_i*1_2_2"/>
  <p:tag name="KSO_WM_TEMPLATE_CATEGORY" val="diagram"/>
  <p:tag name="KSO_WM_TEMPLATE_INDEX" val="20231438"/>
  <p:tag name="KSO_WM_UNIT_LAYERLEVEL" val="1_1_1"/>
  <p:tag name="KSO_WM_TAG_VERSION" val="3.0"/>
  <p:tag name="KSO_WM_DIAGRAM_MAX_ITEMCNT" val="6"/>
  <p:tag name="KSO_WM_DIAGRAM_MIN_ITEMCNT" val="2"/>
  <p:tag name="KSO_WM_DIAGRAM_VIRTUALLY_FRAME" val="{&quot;height&quot;:330.47833251953125,&quot;left&quot;:53.799993896484374,&quot;top&quot;:126.98583374023437,&quot;width&quot;:852.2000122070312}"/>
  <p:tag name="KSO_WM_DIAGRAM_COLOR_MATCH_VALUE" val="{&quot;shape&quot;:{&quot;fill&quot;:{&quot;solid&quot;:{&quot;brightness&quot;:-0.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BEAUTIFY_FLAG" val="#wm#"/>
  <p:tag name="KSO_WM_UNIT_FILL_TYPE" val="1"/>
  <p:tag name="KSO_WM_UNIT_FILL_FORE_SCHEMECOLOR_INDEX" val="8"/>
  <p:tag name="KSO_WM_UNIT_FILL_FORE_SCHEMECOLOR_INDEX_BRIGHTNESS" val="-0.5"/>
  <p:tag name="KSO_WM_UNIT_TEXT_FILL_FORE_SCHEMECOLOR_INDEX" val="2"/>
  <p:tag name="KSO_WM_UNIT_TEXT_FILL_TYPE" val="1"/>
  <p:tag name="KSO_WM_UNIT_USESOURCEFORMAT_APPLY" val="0"/>
</p:tagLst>
</file>

<file path=ppt/tags/tag712.xml><?xml version="1.0" encoding="utf-8"?>
<p:tagLst xmlns:p="http://schemas.openxmlformats.org/presentationml/2006/main">
  <p:tag name="KSO_WM_SLIDE_ID" val="diagram20231438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1438"/>
  <p:tag name="KSO_WM_SLIDE_TYPE" val="text"/>
  <p:tag name="KSO_WM_SLIDE_SUBTYPE" val="diag"/>
  <p:tag name="KSO_WM_SLIDE_SIZE" val="851*330.038"/>
  <p:tag name="KSO_WM_SLIDE_POSITION" val="54.4*127.212"/>
  <p:tag name="KSO_WM_SLIDE_LAYOUT" val="a_l"/>
  <p:tag name="KSO_WM_SLIDE_LAYOUT_CNT" val="1_1"/>
  <p:tag name="KSO_WM_SPECIAL_SOURCE" val="bdnull"/>
  <p:tag name="KSO_WM_DIAGRAM_GROUP_CODE" val="l1-1"/>
  <p:tag name="KSO_WM_SLIDE_DIAGTYPE" val="l"/>
</p:tagLst>
</file>

<file path=ppt/tags/tag71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5198_1*a*1"/>
  <p:tag name="KSO_WM_TEMPLATE_CATEGORY" val="custom"/>
  <p:tag name="KSO_WM_TEMPLATE_INDEX" val="20235198"/>
  <p:tag name="KSO_WM_UNIT_LAYERLEVEL" val="1"/>
  <p:tag name="KSO_WM_TAG_VERSION" val="3.0"/>
  <p:tag name="KSO_WM_BEAUTIFY_FLAG" val="#wm#"/>
  <p:tag name="KSO_WM_UNIT_PRESET_TEXT" val="单击此处添加标题"/>
  <p:tag name="KSO_WM_UNIT_TEXT_TYPE" val="1"/>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5198_1*i*1"/>
  <p:tag name="KSO_WM_TEMPLATE_CATEGORY" val="custom"/>
  <p:tag name="KSO_WM_TEMPLATE_INDEX" val="20235198"/>
  <p:tag name="KSO_WM_UNIT_LAYERLEVEL" val="1"/>
  <p:tag name="KSO_WM_TAG_VERSION" val="3.0"/>
  <p:tag name="KSO_WM_BEAUTIFY_FLAG" val="#wm#"/>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5198_1*i*2"/>
  <p:tag name="KSO_WM_TEMPLATE_CATEGORY" val="custom"/>
  <p:tag name="KSO_WM_TEMPLATE_INDEX" val="20235198"/>
  <p:tag name="KSO_WM_UNIT_LAYERLEVEL" val="1"/>
  <p:tag name="KSO_WM_TAG_VERSION" val="3.0"/>
  <p:tag name="KSO_WM_BEAUTIFY_FLAG" val="#wm#"/>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5198_1*i*3"/>
  <p:tag name="KSO_WM_TEMPLATE_CATEGORY" val="custom"/>
  <p:tag name="KSO_WM_TEMPLATE_INDEX" val="20235198"/>
  <p:tag name="KSO_WM_UNIT_LAYERLEVEL" val="1"/>
  <p:tag name="KSO_WM_TAG_VERSION" val="3.0"/>
  <p:tag name="KSO_WM_BEAUTIFY_FLAG" val="#wm#"/>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5198_1*i*4"/>
  <p:tag name="KSO_WM_TEMPLATE_CATEGORY" val="custom"/>
  <p:tag name="KSO_WM_TEMPLATE_INDEX" val="20235198"/>
  <p:tag name="KSO_WM_UNIT_LAYERLEVEL" val="1"/>
  <p:tag name="KSO_WM_TAG_VERSION" val="3.0"/>
  <p:tag name="KSO_WM_BEAUTIFY_FLAG" val="#wm#"/>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custom20235198_1*i*5"/>
  <p:tag name="KSO_WM_TEMPLATE_CATEGORY" val="custom"/>
  <p:tag name="KSO_WM_TEMPLATE_INDEX" val="20235198"/>
  <p:tag name="KSO_WM_UNIT_LAYERLEVEL" val="1"/>
  <p:tag name="KSO_WM_TAG_VERSION" val="3.0"/>
  <p:tag name="KSO_WM_BEAUTIFY_FLAG" val="#wm#"/>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custom20235198_1*i*6"/>
  <p:tag name="KSO_WM_TEMPLATE_CATEGORY" val="custom"/>
  <p:tag name="KSO_WM_TEMPLATE_INDEX" val="20235198"/>
  <p:tag name="KSO_WM_UNIT_LAYERLEVEL" val="1"/>
  <p:tag name="KSO_WM_TAG_VERSION" val="3.0"/>
  <p:tag name="KSO_WM_BEAUTIFY_FLAG" val="#wm#"/>
</p:tagLst>
</file>

<file path=ppt/tags/tag72.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ags/tag7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custom20235198_1*i*7"/>
  <p:tag name="KSO_WM_TEMPLATE_CATEGORY" val="custom"/>
  <p:tag name="KSO_WM_TEMPLATE_INDEX" val="20235198"/>
  <p:tag name="KSO_WM_UNIT_LAYERLEVEL" val="1"/>
  <p:tag name="KSO_WM_TAG_VERSION" val="3.0"/>
  <p:tag name="KSO_WM_BEAUTIFY_FLAG" val="#wm#"/>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custom20235198_1*i*8"/>
  <p:tag name="KSO_WM_TEMPLATE_CATEGORY" val="custom"/>
  <p:tag name="KSO_WM_TEMPLATE_INDEX" val="20235198"/>
  <p:tag name="KSO_WM_UNIT_LAYERLEVEL" val="1"/>
  <p:tag name="KSO_WM_TAG_VERSION" val="3.0"/>
  <p:tag name="KSO_WM_BEAUTIFY_FLAG" val="#wm#"/>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custom20235198_1*i*9"/>
  <p:tag name="KSO_WM_TEMPLATE_CATEGORY" val="custom"/>
  <p:tag name="KSO_WM_TEMPLATE_INDEX" val="20235198"/>
  <p:tag name="KSO_WM_UNIT_LAYERLEVEL" val="1"/>
  <p:tag name="KSO_WM_TAG_VERSION" val="3.0"/>
  <p:tag name="KSO_WM_BEAUTIFY_FLAG" val="#wm#"/>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custom20235198_1*i*10"/>
  <p:tag name="KSO_WM_TEMPLATE_CATEGORY" val="custom"/>
  <p:tag name="KSO_WM_TEMPLATE_INDEX" val="20235198"/>
  <p:tag name="KSO_WM_UNIT_LAYERLEVEL" val="1"/>
  <p:tag name="KSO_WM_TAG_VERSION" val="3.0"/>
  <p:tag name="KSO_WM_BEAUTIFY_FLAG" val="#wm#"/>
</p:tagLst>
</file>

<file path=ppt/tags/tag72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5198_1*f*1"/>
  <p:tag name="KSO_WM_TEMPLATE_CATEGORY" val="custom"/>
  <p:tag name="KSO_WM_TEMPLATE_INDEX" val="20235198"/>
  <p:tag name="KSO_WM_UNIT_LAYERLEVEL" val="1"/>
  <p:tag name="KSO_WM_TAG_VERSION" val="3.0"/>
  <p:tag name="KSO_WM_BEAUTIFY_FLAG" val="#wm#"/>
  <p:tag name="KSO_WM_UNIT_TEXT_LAYER_COUNT" val="1"/>
  <p:tag name="KSO_WM_UNIT_PRESET_TEXT" val="单击此处添加文本具体内容，简明扼要地阐述您的观点。根据需要可酌情增减文字，以便观者准确地理解您传达的思想"/>
  <p:tag name="KSO_WM_UNIT_TEXT_TYPE" val="1"/>
</p:tagLst>
</file>

<file path=ppt/tags/tag7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custom20235198_1*f*2"/>
  <p:tag name="KSO_WM_TEMPLATE_CATEGORY" val="custom"/>
  <p:tag name="KSO_WM_TEMPLATE_INDEX" val="20235198"/>
  <p:tag name="KSO_WM_UNIT_LAYERLEVEL" val="1"/>
  <p:tag name="KSO_WM_TAG_VERSION" val="3.0"/>
  <p:tag name="KSO_WM_BEAUTIFY_FLAG" val="#wm#"/>
  <p:tag name="KSO_WM_UNIT_TEXT_LAYER_COUNT" val="1"/>
  <p:tag name="KSO_WM_UNIT_PRESET_TEXT" val="单击此处添加文本具体内容，简明扼要地阐述您的观点。根据需要可酌情增减文字，以便观者准确地理解您传达的思想"/>
  <p:tag name="KSO_WM_UNIT_TEXT_TYPE" val="1"/>
</p:tagLst>
</file>

<file path=ppt/tags/tag7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1"/>
  <p:tag name="KSO_WM_UNIT_ID" val="custom20235198_1*i*11"/>
  <p:tag name="KSO_WM_TEMPLATE_CATEGORY" val="custom"/>
  <p:tag name="KSO_WM_TEMPLATE_INDEX" val="20235198"/>
  <p:tag name="KSO_WM_UNIT_LAYERLEVEL" val="1"/>
  <p:tag name="KSO_WM_TAG_VERSION" val="3.0"/>
  <p:tag name="KSO_WM_BEAUTIFY_FLAG" val="#wm#"/>
</p:tagLst>
</file>

<file path=ppt/tags/tag7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custom20235198_1*i*12"/>
  <p:tag name="KSO_WM_TEMPLATE_CATEGORY" val="custom"/>
  <p:tag name="KSO_WM_TEMPLATE_INDEX" val="20235198"/>
  <p:tag name="KSO_WM_UNIT_LAYERLEVEL" val="1"/>
  <p:tag name="KSO_WM_TAG_VERSION" val="3.0"/>
  <p:tag name="KSO_WM_BEAUTIFY_FLAG" val="#wm#"/>
</p:tagLst>
</file>

<file path=ppt/tags/tag7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custom20235198_1*i*13"/>
  <p:tag name="KSO_WM_TEMPLATE_CATEGORY" val="custom"/>
  <p:tag name="KSO_WM_TEMPLATE_INDEX" val="20235198"/>
  <p:tag name="KSO_WM_UNIT_LAYERLEVEL" val="1"/>
  <p:tag name="KSO_WM_TAG_VERSION" val="3.0"/>
  <p:tag name="KSO_WM_BEAUTIFY_FLAG" val="#wm#"/>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custom20235198_1*i*14"/>
  <p:tag name="KSO_WM_TEMPLATE_CATEGORY" val="custom"/>
  <p:tag name="KSO_WM_TEMPLATE_INDEX" val="20235198"/>
  <p:tag name="KSO_WM_UNIT_LAYERLEVEL" val="1"/>
  <p:tag name="KSO_WM_TAG_VERSION" val="3.0"/>
  <p:tag name="KSO_WM_BEAUTIFY_FLAG" val="#wm#"/>
</p:tagLst>
</file>

<file path=ppt/tags/tag73.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5"/>
  <p:tag name="KSO_WM_UNIT_ID" val="custom20235198_1*i*15"/>
  <p:tag name="KSO_WM_TEMPLATE_CATEGORY" val="custom"/>
  <p:tag name="KSO_WM_TEMPLATE_INDEX" val="20235198"/>
  <p:tag name="KSO_WM_UNIT_LAYERLEVEL" val="1"/>
  <p:tag name="KSO_WM_TAG_VERSION" val="3.0"/>
  <p:tag name="KSO_WM_BEAUTIFY_FLAG" val="#wm#"/>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6"/>
  <p:tag name="KSO_WM_UNIT_ID" val="custom20235198_1*i*16"/>
  <p:tag name="KSO_WM_TEMPLATE_CATEGORY" val="custom"/>
  <p:tag name="KSO_WM_TEMPLATE_INDEX" val="20235198"/>
  <p:tag name="KSO_WM_UNIT_LAYERLEVEL" val="1"/>
  <p:tag name="KSO_WM_TAG_VERSION" val="3.0"/>
  <p:tag name="KSO_WM_BEAUTIFY_FLAG" val="#wm#"/>
</p:tagLst>
</file>

<file path=ppt/tags/tag73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添加项标题"/>
</p:tagLst>
</file>

<file path=ppt/tags/tag733.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添加项标题"/>
</p:tagLst>
</file>

<file path=ppt/tags/tag734.xml><?xml version="1.0" encoding="utf-8"?>
<p:tagLst xmlns:p="http://schemas.openxmlformats.org/presentationml/2006/main">
  <p:tag name="KSO_WM_SLIDE_ID" val="custom20235198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40480766"/>
  <p:tag name="KSO_WM_SLIDE_TYPE" val="text"/>
  <p:tag name="KSO_WM_SLIDE_SUBTYPE" val="picTxt"/>
  <p:tag name="KSO_WM_SLIDE_SIZE" val="850*459"/>
  <p:tag name="KSO_WM_SLIDE_POSITION" val="54*28"/>
  <p:tag name="KSO_WM_SLIDE_LAYOUT" val="a_f"/>
  <p:tag name="KSO_WM_SLIDE_LAYOUT_CNT" val="1_2"/>
  <p:tag name="KSO_WM_SPECIAL_SOURCE" val="bdnull"/>
</p:tagLst>
</file>

<file path=ppt/tags/tag735.xml><?xml version="1.0" encoding="utf-8"?>
<p:tagLst xmlns:p="http://schemas.openxmlformats.org/presentationml/2006/main">
  <p:tag name="KSO_WM_BEAUTIFY_FLAG" val="#fgm#"/>
  <p:tag name="KSO_WM_FIGMA_FLAG" val="#fgm#"/>
  <p:tag name="KSO_WM_UNIT_INDEX" val="1"/>
  <p:tag name="KSO_WM_UNIT_TYPE" val="a"/>
  <p:tag name="KSO_WM_LAYOUT_CHECK_HASH" val="477f34dca4c3b0171d56a16a797441d376b670d3"/>
  <p:tag name="KSO_WM_NEWLAYOUT_GROUP_ID" val="layout_57"/>
  <p:tag name="KSO_WM_NEWLAYOUT_ID" val="slide_daccd4fd984ea338"/>
  <p:tag name="KSO_WM_UNIT_PRESET_TEXT" val="单击此处添加标题"/>
</p:tagLst>
</file>

<file path=ppt/tags/tag736.xml><?xml version="1.0" encoding="utf-8"?>
<p:tagLst xmlns:p="http://schemas.openxmlformats.org/presentationml/2006/main">
  <p:tag name="KSO_WM_SLIDE_CONTENT_ORIENTATION" val=""/>
  <p:tag name="KSO_WM_SLIDE_HAS_MASK" val="0"/>
  <p:tag name="KSO_WM_SLIDE_ITEM_CNT" val="4"/>
  <p:tag name="KSO_WM_SLIDE_TYPE" val="contents"/>
  <p:tag name="KSO_WM_TEMPLATE_SUBCATEGORY" val="29"/>
  <p:tag name="KSO_WM_BEAUTIFY_FLAG" val="#wm#"/>
  <p:tag name="KSO_WM_TEMPLATE_SLIDE_ID" val="slide_61223ae7a7f7aefc"/>
  <p:tag name="KSO_WM_TAG_VERSION" val="3.0"/>
  <p:tag name="KSO_WM_TEMPLATE_CATEGORY" val="custom"/>
  <p:tag name="KSO_WM_TEMPLATE_INDEX" val="40480766"/>
  <p:tag name="KSO_WM_SLIDE_ID" val="custom40480766_4"/>
  <p:tag name="KSO_WM_DIAGRAM_GROUP_CODE" val="l1-1"/>
</p:tagLst>
</file>

<file path=ppt/tags/tag73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205_2*a*1"/>
  <p:tag name="KSO_WM_TEMPLATE_CATEGORY" val="diagram"/>
  <p:tag name="KSO_WM_TEMPLATE_INDEX" val="20233205"/>
  <p:tag name="KSO_WM_UNIT_LAYERLEVEL" val="1"/>
  <p:tag name="KSO_WM_TAG_VERSION" val="3.0"/>
  <p:tag name="KSO_WM_BEAUTIFY_FLAG" val="#wm#"/>
  <p:tag name="KSO_WM_DIAGRAM_GROUP_CODE" val="l1-1"/>
  <p:tag name="KSO_WM_UNIT_PRESET_TEXT" val="单击此处添加标题"/>
  <p:tag name="KSO_WM_UNIT_TEXT_TYPE" val="1"/>
  <p:tag name="KSO_WM_UNIT_TEXT_FILL_FORE_SCHEMECOLOR_INDEX" val="13"/>
  <p:tag name="KSO_WM_UNIT_TEXT_FILL_TYPE" val="1"/>
  <p:tag name="KSO_WM_UNIT_USESOURCEFORMAT_APPLY" val="0"/>
</p:tagLst>
</file>

<file path=ppt/tags/tag738.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1_4"/>
  <p:tag name="KSO_WM_TEMPLATE_CATEGORY" val="diagram"/>
  <p:tag name="KSO_WM_TEMPLATE_INDEX" val="20233205"/>
  <p:tag name="KSO_WM_UNIT_LAYERLEVEL" val="1_1_1"/>
  <p:tag name="KSO_WM_TAG_VERSION" val="3.0"/>
  <p:tag name="KSO_WM_DIAGRAM_GROUP_CODE" val="l1-1"/>
  <p:tag name="KSO_WM_UNIT_TYPE" val="l_h_i"/>
  <p:tag name="KSO_WM_UNIT_INDEX" val="1_1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LINE_FILL_TYPE" val="2"/>
  <p:tag name="KSO_WM_UNIT_TEXT_FILL_FORE_SCHEMECOLOR_INDEX" val="2"/>
  <p:tag name="KSO_WM_UNIT_TEXT_FILL_TYPE" val="1"/>
  <p:tag name="KSO_WM_UNIT_USESOURCEFORMAT_APPLY" val="0"/>
</p:tagLst>
</file>

<file path=ppt/tags/tag739.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2_4"/>
  <p:tag name="KSO_WM_TEMPLATE_CATEGORY" val="diagram"/>
  <p:tag name="KSO_WM_TEMPLATE_INDEX" val="20233205"/>
  <p:tag name="KSO_WM_UNIT_LAYERLEVEL" val="1_1_1"/>
  <p:tag name="KSO_WM_TAG_VERSION" val="3.0"/>
  <p:tag name="KSO_WM_DIAGRAM_GROUP_CODE" val="l1-1"/>
  <p:tag name="KSO_WM_UNIT_TYPE" val="l_h_i"/>
  <p:tag name="KSO_WM_UNIT_INDEX" val="1_2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LINE_FILL_TYPE" val="2"/>
  <p:tag name="KSO_WM_UNIT_TEXT_FILL_FORE_SCHEMECOLOR_INDEX" val="2"/>
  <p:tag name="KSO_WM_UNIT_TEXT_FILL_TYPE" val="1"/>
  <p:tag name="KSO_WM_UNIT_USESOURCEFORMAT_APPLY" val="0"/>
</p:tagLst>
</file>

<file path=ppt/tags/tag74.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740.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f*1_1_1"/>
  <p:tag name="KSO_WM_TEMPLATE_CATEGORY" val="diagram"/>
  <p:tag name="KSO_WM_TEMPLATE_INDEX" val="20233205"/>
  <p:tag name="KSO_WM_UNIT_LAYERLEVEL" val="1_1_1"/>
  <p:tag name="KSO_WM_TAG_VERSION" val="3.0"/>
  <p:tag name="KSO_WM_UNIT_SUBTYPE" val="a"/>
  <p:tag name="KSO_WM_UNIT_NOCLEAR" val="0"/>
  <p:tag name="KSO_WM_DIAGRAM_GROUP_CODE" val="l1-1"/>
  <p:tag name="KSO_WM_UNIT_TYPE" val="l_h_f"/>
  <p:tag name="KSO_WM_UNIT_INDEX" val="1_1_1"/>
  <p:tag name="KSO_WM_UNIT_VALUE" val="14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0"/>
</p:tagLst>
</file>

<file path=ppt/tags/tag74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5_2*l_h_a*1_1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IRTUALLY_FRAME" val="{&quot;height&quot;:376.54998779296875,&quot;left&quot;:56.750006103515624,&quot;top&quot;:114.90000610351562,&quot;width&quot;:846.5499877929688}"/>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 name="KSO_WM_UNIT_USESOURCEFORMAT_APPLY" val="0"/>
</p:tagLst>
</file>

<file path=ppt/tags/tag742.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f*1_2_1"/>
  <p:tag name="KSO_WM_TEMPLATE_CATEGORY" val="diagram"/>
  <p:tag name="KSO_WM_TEMPLATE_INDEX" val="20233205"/>
  <p:tag name="KSO_WM_UNIT_LAYERLEVEL" val="1_1_1"/>
  <p:tag name="KSO_WM_TAG_VERSION" val="3.0"/>
  <p:tag name="KSO_WM_UNIT_SUBTYPE" val="a"/>
  <p:tag name="KSO_WM_UNIT_NOCLEAR" val="0"/>
  <p:tag name="KSO_WM_DIAGRAM_GROUP_CODE" val="l1-1"/>
  <p:tag name="KSO_WM_UNIT_TYPE" val="l_h_f"/>
  <p:tag name="KSO_WM_UNIT_INDEX" val="1_2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VALUE" val="136"/>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0"/>
</p:tagLst>
</file>

<file path=ppt/tags/tag74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5_2*l_h_a*1_2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IRTUALLY_FRAME" val="{&quot;height&quot;:376.54998779296875,&quot;left&quot;:56.750006103515624,&quot;top&quot;:114.90000610351562,&quot;width&quot;:846.5499877929688}"/>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 name="KSO_WM_UNIT_USESOURCEFORMAT_APPLY" val="0"/>
</p:tagLst>
</file>

<file path=ppt/tags/tag744.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3_4"/>
  <p:tag name="KSO_WM_TEMPLATE_CATEGORY" val="diagram"/>
  <p:tag name="KSO_WM_TEMPLATE_INDEX" val="20233205"/>
  <p:tag name="KSO_WM_UNIT_LAYERLEVEL" val="1_1_1"/>
  <p:tag name="KSO_WM_TAG_VERSION" val="3.0"/>
  <p:tag name="KSO_WM_DIAGRAM_GROUP_CODE" val="l1-1"/>
  <p:tag name="KSO_WM_UNIT_TYPE" val="l_h_i"/>
  <p:tag name="KSO_WM_UNIT_INDEX" val="1_3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LINE_FILL_TYPE" val="2"/>
  <p:tag name="KSO_WM_UNIT_TEXT_FILL_FORE_SCHEMECOLOR_INDEX" val="2"/>
  <p:tag name="KSO_WM_UNIT_TEXT_FILL_TYPE" val="1"/>
  <p:tag name="KSO_WM_UNIT_USESOURCEFORMAT_APPLY" val="0"/>
</p:tagLst>
</file>

<file path=ppt/tags/tag745.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f*1_3_1"/>
  <p:tag name="KSO_WM_TEMPLATE_CATEGORY" val="diagram"/>
  <p:tag name="KSO_WM_TEMPLATE_INDEX" val="20233205"/>
  <p:tag name="KSO_WM_UNIT_LAYERLEVEL" val="1_1_1"/>
  <p:tag name="KSO_WM_TAG_VERSION" val="3.0"/>
  <p:tag name="KSO_WM_UNIT_SUBTYPE" val="a"/>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VALUE" val="136"/>
  <p:tag name="KSO_WM_BEAUTIFY_FLAG" val="#wm#"/>
  <p:tag name="KSO_WM_UNIT_PRESET_TEXT" val="单击此处添加文本，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UNIT_USESOURCEFORMAT_APPLY" val="0"/>
</p:tagLst>
</file>

<file path=ppt/tags/tag74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5_2*l_h_a*1_3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IRTUALLY_FRAME" val="{&quot;height&quot;:376.54998779296875,&quot;left&quot;:56.750006103515624,&quot;top&quot;:114.90000610351562,&quot;width&quot;:846.5499877929688}"/>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 name="KSO_WM_UNIT_USESOURCEFORMAT_APPLY" val="0"/>
</p:tagLst>
</file>

<file path=ppt/tags/tag747.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1_1"/>
  <p:tag name="KSO_WM_TEMPLATE_CATEGORY" val="diagram"/>
  <p:tag name="KSO_WM_TEMPLATE_INDEX" val="20233205"/>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UNIT_LINE_FILL_TYPE" val="2"/>
  <p:tag name="KSO_WM_UNIT_USESOURCEFORMAT_APPLY" val="0"/>
</p:tagLst>
</file>

<file path=ppt/tags/tag748.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2_1"/>
  <p:tag name="KSO_WM_TEMPLATE_CATEGORY" val="diagram"/>
  <p:tag name="KSO_WM_TEMPLATE_INDEX" val="20233205"/>
  <p:tag name="KSO_WM_UNIT_LAYERLEVEL" val="1_1_1"/>
  <p:tag name="KSO_WM_TAG_VERSION" val="3.0"/>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UNIT_LINE_FILL_TYPE" val="2"/>
  <p:tag name="KSO_WM_UNIT_USESOURCEFORMAT_APPLY" val="0"/>
</p:tagLst>
</file>

<file path=ppt/tags/tag749.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3_1"/>
  <p:tag name="KSO_WM_TEMPLATE_CATEGORY" val="diagram"/>
  <p:tag name="KSO_WM_TEMPLATE_INDEX" val="20233205"/>
  <p:tag name="KSO_WM_UNIT_LAYERLEVEL" val="1_1_1"/>
  <p:tag name="KSO_WM_TAG_VERSION" val="3.0"/>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UNIT_LINE_FILL_TYPE" val="2"/>
  <p:tag name="KSO_WM_UNIT_USESOURCEFORMAT_APPLY" val="0"/>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750.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1_3"/>
  <p:tag name="KSO_WM_TEMPLATE_CATEGORY" val="diagram"/>
  <p:tag name="KSO_WM_TEMPLATE_INDEX" val="20233205"/>
  <p:tag name="KSO_WM_UNIT_LAYERLEVEL" val="1_1_1"/>
  <p:tag name="KSO_WM_TAG_VERSION" val="3.0"/>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751.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1_2"/>
  <p:tag name="KSO_WM_TEMPLATE_CATEGORY" val="diagram"/>
  <p:tag name="KSO_WM_TEMPLATE_INDEX" val="20233205"/>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752.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2_3"/>
  <p:tag name="KSO_WM_TEMPLATE_CATEGORY" val="diagram"/>
  <p:tag name="KSO_WM_TEMPLATE_INDEX" val="20233205"/>
  <p:tag name="KSO_WM_UNIT_LAYERLEVEL" val="1_1_1"/>
  <p:tag name="KSO_WM_TAG_VERSION" val="3.0"/>
  <p:tag name="KSO_WM_DIAGRAM_GROUP_CODE" val="l1-1"/>
  <p:tag name="KSO_WM_UNIT_TYPE" val="l_h_i"/>
  <p:tag name="KSO_WM_UNIT_INDEX" val="1_2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753.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2_2"/>
  <p:tag name="KSO_WM_TEMPLATE_CATEGORY" val="diagram"/>
  <p:tag name="KSO_WM_TEMPLATE_INDEX" val="20233205"/>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754.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3_3"/>
  <p:tag name="KSO_WM_TEMPLATE_CATEGORY" val="diagram"/>
  <p:tag name="KSO_WM_TEMPLATE_INDEX" val="20233205"/>
  <p:tag name="KSO_WM_UNIT_LAYERLEVEL" val="1_1_1"/>
  <p:tag name="KSO_WM_TAG_VERSION" val="3.0"/>
  <p:tag name="KSO_WM_DIAGRAM_GROUP_CODE" val="l1-1"/>
  <p:tag name="KSO_WM_UNIT_TYPE" val="l_h_i"/>
  <p:tag name="KSO_WM_UNIT_INDEX" val="1_3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755.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i*1_3_2"/>
  <p:tag name="KSO_WM_TEMPLATE_CATEGORY" val="diagram"/>
  <p:tag name="KSO_WM_TEMPLATE_INDEX" val="20233205"/>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756.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x*1_1_1"/>
  <p:tag name="KSO_WM_TEMPLATE_CATEGORY" val="diagram"/>
  <p:tag name="KSO_WM_TEMPLATE_INDEX" val="20233205"/>
  <p:tag name="KSO_WM_UNIT_LAYERLEVEL" val="1_1_1"/>
  <p:tag name="KSO_WM_TAG_VERSION" val="3.0"/>
  <p:tag name="KSO_WM_UNIT_VALUE" val="59*71"/>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UNIT_USESOURCEFORMAT_APPLY" val="0"/>
</p:tagLst>
</file>

<file path=ppt/tags/tag757.xml><?xml version="1.0" encoding="utf-8"?>
<p:tagLst xmlns:p="http://schemas.openxmlformats.org/presentationml/2006/main">
  <p:tag name="KSO_WM_DIAGRAM_VIRTUALLY_FRAME" val="{&quot;height&quot;:376.54998779296875,&quot;left&quot;:56.750006103515624,&quot;top&quot;:114.90000610351562,&quot;width&quot;:846.5499877929688}"/>
  <p:tag name="KSO_WM_UNIT_VALUE" val="90*8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05_2*l_h_x*1_2_1"/>
  <p:tag name="KSO_WM_TEMPLATE_CATEGORY" val="diagram"/>
  <p:tag name="KSO_WM_TEMPLATE_INDEX" val="20233205"/>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UNIT_USESOURCEFORMAT_APPLY" val="0"/>
</p:tagLst>
</file>

<file path=ppt/tags/tag758.xml><?xml version="1.0" encoding="utf-8"?>
<p:tagLst xmlns:p="http://schemas.openxmlformats.org/presentationml/2006/main">
  <p:tag name="KSO_WM_DIAGRAM_VIRTUALLY_FRAME" val="{&quot;height&quot;:376.54998779296875,&quot;left&quot;:56.750006103515624,&quot;top&quot;:114.90000610351562,&quot;width&quot;:846.5499877929688}"/>
  <p:tag name="KSO_WM_UNIT_HIGHLIGHT" val="0"/>
  <p:tag name="KSO_WM_UNIT_COMPATIBLE" val="0"/>
  <p:tag name="KSO_WM_UNIT_DIAGRAM_ISNUMVISUAL" val="0"/>
  <p:tag name="KSO_WM_UNIT_DIAGRAM_ISREFERUNIT" val="0"/>
  <p:tag name="KSO_WM_UNIT_ID" val="diagram20233205_2*l_h_x*1_3_1"/>
  <p:tag name="KSO_WM_TEMPLATE_CATEGORY" val="diagram"/>
  <p:tag name="KSO_WM_TEMPLATE_INDEX" val="20233205"/>
  <p:tag name="KSO_WM_UNIT_LAYERLEVEL" val="1_1_1"/>
  <p:tag name="KSO_WM_TAG_VERSION" val="3.0"/>
  <p:tag name="KSO_WM_UNIT_VALUE" val="22*22"/>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UNIT_USESOURCEFORMAT_APPLY" val="0"/>
</p:tagLst>
</file>

<file path=ppt/tags/tag759.xml><?xml version="1.0" encoding="utf-8"?>
<p:tagLst xmlns:p="http://schemas.openxmlformats.org/presentationml/2006/main">
  <p:tag name="KSO_WM_SLIDE_ID" val="diagram20233205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custom"/>
  <p:tag name="KSO_WM_TEMPLATE_INDEX" val="40480766"/>
  <p:tag name="KSO_WM_SLIDE_TYPE" val="text"/>
  <p:tag name="KSO_WM_SLIDE_SUBTYPE" val="diag"/>
  <p:tag name="KSO_WM_SLIDE_SIZE" val="837.65*364.15"/>
  <p:tag name="KSO_WM_SLIDE_POSITION" val="61.2*121.1"/>
  <p:tag name="KSO_WM_SLIDE_LAYOUT" val="a_l"/>
  <p:tag name="KSO_WM_SLIDE_LAYOUT_CNT" val="1_1"/>
  <p:tag name="KSO_WM_SPECIAL_SOURCE" val="bdnull"/>
  <p:tag name="KSO_WM_DIAGRAM_GROUP_CODE" val="l1-1"/>
  <p:tag name="KSO_WM_SLIDE_DIAGTYPE" val="l"/>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760.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068_2*a*1"/>
  <p:tag name="KSO_WM_TEMPLATE_CATEGORY" val="diagram"/>
  <p:tag name="KSO_WM_TEMPLATE_INDEX" val="20231068"/>
  <p:tag name="KSO_WM_UNIT_LAYERLEVEL" val="1"/>
  <p:tag name="KSO_WM_TAG_VERSION" val="3.0"/>
  <p:tag name="KSO_WM_BEAUTIFY_FLAG" val="#wm#"/>
  <p:tag name="KSO_WM_DIAGRAM_GROUP_CODE" val="m1-1"/>
  <p:tag name="KSO_WM_UNIT_TEXT_TYPE" val="1"/>
  <p:tag name="KSO_WM_UNIT_PRESET_TEXT" val="单击此处添加标题"/>
  <p:tag name="KSO_WM_UNIT_TEXT_FILL_FORE_SCHEMECOLOR_INDEX" val="13"/>
  <p:tag name="KSO_WM_UNIT_TEXT_FILL_TYPE" val="1"/>
  <p:tag name="KSO_WM_UNIT_USESOURCEFORMAT_APPLY" val="0"/>
</p:tagLst>
</file>

<file path=ppt/tags/tag761.xml><?xml version="1.0" encoding="utf-8"?>
<p:tagLst xmlns:p="http://schemas.openxmlformats.org/presentationml/2006/main">
  <p:tag name="KSO_WM_DIAGRAM_VERSION" val="3"/>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31068_2*m_h_a*1_1_1"/>
  <p:tag name="KSO_WM_TEMPLATE_CATEGORY" val="diagram"/>
  <p:tag name="KSO_WM_TEMPLATE_INDEX" val="20231068"/>
  <p:tag name="KSO_WM_UNIT_LAYERLEVEL" val="1_1_1"/>
  <p:tag name="KSO_WM_TAG_VERSION" val="3.0"/>
  <p:tag name="KSO_WM_BEAUTIFY_FLAG" val="#wm#"/>
  <p:tag name="KSO_WM_UNIT_PRESET_TEXT" val="添加标题"/>
  <p:tag name="KSO_WM_UNIT_TEXT_FILL_FORE_SCHEMECOLOR_INDEX" val="1"/>
  <p:tag name="KSO_WM_UNIT_TEXT_FILL_TYPE" val="1"/>
  <p:tag name="KSO_WM_UNIT_TEXT_TYPE" val="1"/>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762.xml><?xml version="1.0" encoding="utf-8"?>
<p:tagLst xmlns:p="http://schemas.openxmlformats.org/presentationml/2006/main">
  <p:tag name="KSO_WM_DIAGRAM_VERSION" val="3"/>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31068_2*m_h_a*1_3_1"/>
  <p:tag name="KSO_WM_TEMPLATE_CATEGORY" val="diagram"/>
  <p:tag name="KSO_WM_TEMPLATE_INDEX" val="20231068"/>
  <p:tag name="KSO_WM_UNIT_LAYERLEVEL" val="1_1_1"/>
  <p:tag name="KSO_WM_TAG_VERSION" val="3.0"/>
  <p:tag name="KSO_WM_BEAUTIFY_FLAG" val="#wm#"/>
  <p:tag name="KSO_WM_UNIT_PRESET_TEXT" val="添加标题"/>
  <p:tag name="KSO_WM_UNIT_TEXT_FILL_FORE_SCHEMECOLOR_INDEX" val="1"/>
  <p:tag name="KSO_WM_UNIT_TEXT_FILL_TYPE" val="1"/>
  <p:tag name="KSO_WM_UNIT_TEXT_TYPE" val="1"/>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763.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31068_2*m_h_i*1_1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gradient&quot;:[{&quot;brightness&quot;:0.4000000059604645,&quot;colorType&quot;:1,&quot;foreColorIndex&quot;:5,&quot;pos&quot;:0.1599999964237213,&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USESOURCEFORMAT_APPLY" val="0"/>
</p:tagLst>
</file>

<file path=ppt/tags/tag764.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31068_2*m_h_i*1_2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gradient&quot;:[{&quot;brightness&quot;:0.4000000059604645,&quot;colorType&quot;:1,&quot;foreColorIndex&quot;:6,&quot;pos&quot;:0.1599999964237213,&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6"/>
  <p:tag name="KSO_WM_UNIT_USESOURCEFORMAT_APPLY" val="0"/>
</p:tagLst>
</file>

<file path=ppt/tags/tag765.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31068_2*m_h_i*1_3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gradient&quot;:[{&quot;brightness&quot;:0.4000000059604645,&quot;colorType&quot;:1,&quot;foreColorIndex&quot;:5,&quot;pos&quot;:0.1599999964237213,&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USESOURCEFORMAT_APPLY" val="0"/>
</p:tagLst>
</file>

<file path=ppt/tags/tag766.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1"/>
  <p:tag name="KSO_WM_UNIT_ID" val="diagram20231068_2*m_h_i*1_4_1"/>
  <p:tag name="KSO_WM_TEMPLATE_CATEGORY" val="diagram"/>
  <p:tag name="KSO_WM_TEMPLATE_INDEX" val="20231068"/>
  <p:tag name="KSO_WM_UNIT_LAYERLEVEL" val="1_1_1"/>
  <p:tag name="KSO_WM_TAG_VERSION" val="3.0"/>
  <p:tag name="KSO_WM_BEAUTIFY_FLAG" val="#wm#"/>
  <p:tag name="KSO_WM_UNIT_FILL_TYPE" val="3"/>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gradient&quot;:[{&quot;brightness&quot;:0.4000000059604645,&quot;colorType&quot;:1,&quot;foreColorIndex&quot;:6,&quot;pos&quot;:0.1599999964237213,&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6"/>
  <p:tag name="KSO_WM_UNIT_USESOURCEFORMAT_APPLY" val="0"/>
</p:tagLst>
</file>

<file path=ppt/tags/tag767.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1068_2*m_h_i*1_1_2"/>
  <p:tag name="KSO_WM_TEMPLATE_CATEGORY" val="diagram"/>
  <p:tag name="KSO_WM_TEMPLATE_INDEX" val="20231068"/>
  <p:tag name="KSO_WM_UNIT_LAYERLEVEL" val="1_1_1"/>
  <p:tag name="KSO_WM_TAG_VERSION" val="3.0"/>
  <p:tag name="KSO_WM_BEAUTIFY_FLAG" val="#wm#"/>
  <p:tag name="KSO_WM_UNIT_LINE_FORE_SCHEMECOLOR_INDEX" val="5"/>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solidLine&quot;:{&quot;brightness&quot;:0,&quot;colorType&quot;:1,&quot;foreColorIndex&quot;:5,&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768.xml><?xml version="1.0" encoding="utf-8"?>
<p:tagLst xmlns:p="http://schemas.openxmlformats.org/presentationml/2006/main">
  <p:tag name="KSO_WM_DIAGRAM_VERSION" val="3"/>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31068_2*m_h_a*1_2_1"/>
  <p:tag name="KSO_WM_TEMPLATE_CATEGORY" val="diagram"/>
  <p:tag name="KSO_WM_TEMPLATE_INDEX" val="20231068"/>
  <p:tag name="KSO_WM_UNIT_LAYERLEVEL" val="1_1_1"/>
  <p:tag name="KSO_WM_TAG_VERSION" val="3.0"/>
  <p:tag name="KSO_WM_BEAUTIFY_FLAG" val="#wm#"/>
  <p:tag name="KSO_WM_UNIT_PRESET_TEXT" val="添加标题"/>
  <p:tag name="KSO_WM_UNIT_TEXT_FILL_FORE_SCHEMECOLOR_INDEX" val="1"/>
  <p:tag name="KSO_WM_UNIT_TEXT_FILL_TYPE" val="1"/>
  <p:tag name="KSO_WM_UNIT_TEXT_TYPE" val="1"/>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769.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1068_2*m_h_i*1_2_2"/>
  <p:tag name="KSO_WM_TEMPLATE_CATEGORY" val="diagram"/>
  <p:tag name="KSO_WM_TEMPLATE_INDEX" val="20231068"/>
  <p:tag name="KSO_WM_UNIT_LAYERLEVEL" val="1_1_1"/>
  <p:tag name="KSO_WM_TAG_VERSION" val="3.0"/>
  <p:tag name="KSO_WM_BEAUTIFY_FLAG" val="#wm#"/>
  <p:tag name="KSO_WM_UNIT_LINE_FORE_SCHEMECOLOR_INDEX" val="6"/>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solidLine&quot;:{&quot;brightness&quot;:0,&quot;colorType&quot;:1,&quot;foreColorIndex&quot;:6,&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770.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31068_2*m_h_i*1_3_2"/>
  <p:tag name="KSO_WM_TEMPLATE_CATEGORY" val="diagram"/>
  <p:tag name="KSO_WM_TEMPLATE_INDEX" val="20231068"/>
  <p:tag name="KSO_WM_UNIT_LAYERLEVEL" val="1_1_1"/>
  <p:tag name="KSO_WM_TAG_VERSION" val="3.0"/>
  <p:tag name="KSO_WM_BEAUTIFY_FLAG" val="#wm#"/>
  <p:tag name="KSO_WM_UNIT_LINE_FORE_SCHEMECOLOR_INDEX" val="5"/>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solidLine&quot;:{&quot;brightness&quot;:0,&quot;colorType&quot;:1,&quot;foreColorIndex&quot;:5,&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771.xml><?xml version="1.0" encoding="utf-8"?>
<p:tagLst xmlns:p="http://schemas.openxmlformats.org/presentationml/2006/main">
  <p:tag name="KSO_WM_DIAGRAM_VERSION" val="3"/>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31068_2*m_h_a*1_4_1"/>
  <p:tag name="KSO_WM_TEMPLATE_CATEGORY" val="diagram"/>
  <p:tag name="KSO_WM_TEMPLATE_INDEX" val="20231068"/>
  <p:tag name="KSO_WM_UNIT_LAYERLEVEL" val="1_1_1"/>
  <p:tag name="KSO_WM_TAG_VERSION" val="3.0"/>
  <p:tag name="KSO_WM_BEAUTIFY_FLAG" val="#wm#"/>
  <p:tag name="KSO_WM_UNIT_PRESET_TEXT" val="添加标题"/>
  <p:tag name="KSO_WM_UNIT_TEXT_FILL_FORE_SCHEMECOLOR_INDEX" val="1"/>
  <p:tag name="KSO_WM_UNIT_TEXT_FILL_TYPE" val="1"/>
  <p:tag name="KSO_WM_UNIT_TEXT_TYPE" val="1"/>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772.xml><?xml version="1.0" encoding="utf-8"?>
<p:tagLst xmlns:p="http://schemas.openxmlformats.org/presentationml/2006/main">
  <p:tag name="KSO_WM_DIAGRAM_VERSION" val="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31068_2*m_h_i*1_4_2"/>
  <p:tag name="KSO_WM_TEMPLATE_CATEGORY" val="diagram"/>
  <p:tag name="KSO_WM_TEMPLATE_INDEX" val="20231068"/>
  <p:tag name="KSO_WM_UNIT_LAYERLEVEL" val="1_1_1"/>
  <p:tag name="KSO_WM_TAG_VERSION" val="3.0"/>
  <p:tag name="KSO_WM_BEAUTIFY_FLAG" val="#wm#"/>
  <p:tag name="KSO_WM_UNIT_LINE_FORE_SCHEMECOLOR_INDEX" val="6"/>
  <p:tag name="KSO_WM_DIAGRAM_MAX_ITEMCNT" val="6"/>
  <p:tag name="KSO_WM_DIAGRAM_MIN_ITEMCNT" val="3"/>
  <p:tag name="KSO_WM_DIAGRAM_VIRTUALLY_FRAME" val="{&quot;height&quot;:348.8999938964844,&quot;left&quot;:67.52498779296874,&quot;top&quot;:138.2500030517578,&quot;width&quot;:843.2750122070313}"/>
  <p:tag name="KSO_WM_DIAGRAM_COLOR_MATCH_VALUE" val="{&quot;shape&quot;:{&quot;fill&quot;:{&quot;type&quot;:0},&quot;glow&quot;:{&quot;colorType&quot;:0},&quot;line&quot;:{&quot;solidLine&quot;:{&quot;brightness&quot;:0,&quot;colorType&quot;:1,&quot;foreColorIndex&quot;:6,&quot;transparency&quot;:0.5600000023841858},&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0"/>
</p:tagLst>
</file>

<file path=ppt/tags/tag773.xml><?xml version="1.0" encoding="utf-8"?>
<p:tagLst xmlns:p="http://schemas.openxmlformats.org/presentationml/2006/main">
  <p:tag name="KSO_WM_SLIDE_ID" val="diagram20231068_2"/>
  <p:tag name="KSO_WM_TEMPLATE_SUBCATEGORY" val="0"/>
  <p:tag name="KSO_WM_TEMPLATE_MASTER_TYPE" val="0"/>
  <p:tag name="KSO_WM_TEMPLATE_COLOR_TYPE" val="0"/>
  <p:tag name="KSO_WM_SLIDE_ITEM_CNT" val="4"/>
  <p:tag name="KSO_WM_SLIDE_INDEX" val="2"/>
  <p:tag name="KSO_WM_TAG_VERSION" val="3.0"/>
  <p:tag name="KSO_WM_BEAUTIFY_FLAG" val="#wm#"/>
  <p:tag name="KSO_WM_TEMPLATE_CATEGORY" val="custom"/>
  <p:tag name="KSO_WM_TEMPLATE_INDEX" val="40480766"/>
  <p:tag name="KSO_WM_SLIDE_TYPE" val="text"/>
  <p:tag name="KSO_WM_SLIDE_SUBTYPE" val="diag"/>
  <p:tag name="KSO_WM_SLIDE_SIZE" val="821.05*339.6"/>
  <p:tag name="KSO_WM_SLIDE_POSITION" val="69.95*142.9"/>
  <p:tag name="KSO_WM_SLIDE_LAYOUT" val="a_m"/>
  <p:tag name="KSO_WM_SLIDE_LAYOUT_CNT" val="1_1"/>
  <p:tag name="KSO_WM_SPECIAL_SOURCE" val="bdnull"/>
  <p:tag name="KSO_WM_DIAGRAM_GROUP_CODE" val="m1-1"/>
  <p:tag name="KSO_WM_SLIDE_DIAGTYPE" val="m"/>
</p:tagLst>
</file>

<file path=ppt/tags/tag774.xml><?xml version="1.0" encoding="utf-8"?>
<p:tagLst xmlns:p="http://schemas.openxmlformats.org/presentationml/2006/main">
  <p:tag name="KSO_WM_BEAUTIFY_FLAG" val="#fgm#"/>
  <p:tag name="KSO_WM_FIGMA_FLAG" val="#fgm#"/>
  <p:tag name="KSO_WM_UNIT_INDEX" val="1"/>
  <p:tag name="KSO_WM_UNIT_TYPE" val="a"/>
  <p:tag name="KSO_WM_LAYOUT_CHECK_HASH" val="81d40902acdd7a1723c5e55c0a9efd3dcbc11cc6"/>
  <p:tag name="KSO_WM_NEWLAYOUT_GROUP_ID" val="layout_42"/>
  <p:tag name="KSO_WM_NEWLAYOUT_ID" val="slide_e1461cd84873efff"/>
  <p:tag name="KSO_WM_UNIT_PRESET_TEXT" val="单击此处添加标题"/>
</p:tagLst>
</file>

<file path=ppt/tags/tag775.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1_1"/>
  <p:tag name="KSO_WM_UNIT_TYPE" val="l_h_i"/>
  <p:tag name="KSO_WM_UNIT_PRESET_TEXT" val=" "/>
</p:tagLst>
</file>

<file path=ppt/tags/tag776.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777.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77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2_1"/>
  <p:tag name="KSO_WM_UNIT_TYPE" val="l_h_i"/>
  <p:tag name="KSO_WM_UNIT_PRESET_TEXT" val=" "/>
</p:tagLst>
</file>

<file path=ppt/tags/tag779.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78.xml><?xml version="1.0" encoding="utf-8"?>
<p:tagLst xmlns:p="http://schemas.openxmlformats.org/presentationml/2006/main">
  <p:tag name="KSO_WM_BEAUTIFY_FLAG" val="#fgm#"/>
  <p:tag name="KSO_WM_FIGMA_FLAG" val="#fgm#"/>
  <p:tag name="KSO_WM_UNIT_INDEX" val="1"/>
  <p:tag name="KSO_WM_UNIT_TYPE" val="a"/>
  <p:tag name="KSO_WM_LAYOUT_CHECK_HASH" val="a34e37d59d5b31fd76e246ee5cdf83afbf60c4d7"/>
  <p:tag name="KSO_WM_NEWLAYOUT_GROUP_ID" val="layout_63"/>
  <p:tag name="KSO_WM_NEWLAYOUT_ID" val="slide_5f00fb856a8539b3"/>
</p:tagLst>
</file>

<file path=ppt/tags/tag780.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781.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782.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此处添加项标题"/>
</p:tagLst>
</file>

<file path=ppt/tags/tag783.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784.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e1461cd84873efff"/>
  <p:tag name="KSO_WM_SPECIAL_SOURCE" val="bdnull"/>
</p:tagLst>
</file>

<file path=ppt/tags/tag785.xml><?xml version="1.0" encoding="utf-8"?>
<p:tagLst xmlns:p="http://schemas.openxmlformats.org/presentationml/2006/main">
  <p:tag name="KSO_WM_BEAUTIFY_FLAG" val="#fgm#"/>
  <p:tag name="KSO_WM_FIGMA_FLAG" val="#fgm#"/>
  <p:tag name="KSO_WM_UNIT_INDEX" val="1"/>
  <p:tag name="KSO_WM_UNIT_TYPE" val="a"/>
  <p:tag name="KSO_WM_LAYOUT_CHECK_HASH" val="268ab9e3cf0a0d74471253fbacd7cc7f13198918"/>
  <p:tag name="KSO_WM_NEWLAYOUT_GROUP_ID" val="layout_3"/>
  <p:tag name="KSO_WM_NEWLAYOUT_ID" val="slide_e3a96578dbddad60"/>
  <p:tag name="KSO_WM_UNIT_PRESET_TEXT" val="单击此处添加标题"/>
</p:tagLst>
</file>

<file path=ppt/tags/tag786.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1_1"/>
  <p:tag name="KSO_WM_UNIT_TYPE" val="l_h_i"/>
  <p:tag name="KSO_WM_UNIT_PRESET_TEXT" val=" "/>
</p:tagLst>
</file>

<file path=ppt/tags/tag787.xml><?xml version="1.0" encoding="utf-8"?>
<p:tagLst xmlns:p="http://schemas.openxmlformats.org/presentationml/2006/main">
  <p:tag name="KSO_WM_FIGMA_DECORATION_INDEX" val="7"/>
  <p:tag name="$PH_EXT" val="1"/>
  <p:tag name="KSO_WM_BEAUTIFY_FLAG" val="#fgm#"/>
  <p:tag name="KSO_WM_DIAGRAM_GROUP_CODE" val="1"/>
  <p:tag name="KSO_WM_FIGMA_FLAG" val="#fgm#"/>
  <p:tag name="KSO_WM_UNIT_INDEX" val="1_1_1"/>
  <p:tag name="KSO_WM_UNIT_TYPE" val="l_h_x"/>
</p:tagLst>
</file>

<file path=ppt/tags/tag788.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789.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79.xml><?xml version="1.0" encoding="utf-8"?>
<p:tagLst xmlns:p="http://schemas.openxmlformats.org/presentationml/2006/main">
  <p:tag name="KSO_WM_BEAUTIFY_FLAG" val="#fgm#"/>
  <p:tag name="KSO_WM_FIGMA_FLAG" val="#fgm#"/>
  <p:tag name="KSO_WM_UNIT_INDEX" val="1"/>
  <p:tag name="KSO_WM_UNIT_TYPE" val="d"/>
</p:tagLst>
</file>

<file path=ppt/tags/tag790.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1"/>
  <p:tag name="KSO_WM_UNIT_TYPE" val="l_h_i"/>
  <p:tag name="KSO_WM_UNIT_PRESET_TEXT" val=" "/>
</p:tagLst>
</file>

<file path=ppt/tags/tag791.xml><?xml version="1.0" encoding="utf-8"?>
<p:tagLst xmlns:p="http://schemas.openxmlformats.org/presentationml/2006/main">
  <p:tag name="KSO_WM_FIGMA_DECORATION_INDEX" val="8"/>
  <p:tag name="$PH_EXT" val="1"/>
  <p:tag name="KSO_WM_BEAUTIFY_FLAG" val="#fgm#"/>
  <p:tag name="KSO_WM_DIAGRAM_GROUP_CODE" val="1"/>
  <p:tag name="KSO_WM_FIGMA_FLAG" val="#fgm#"/>
  <p:tag name="KSO_WM_UNIT_INDEX" val="1_2_1"/>
  <p:tag name="KSO_WM_UNIT_TYPE" val="l_h_x"/>
</p:tagLst>
</file>

<file path=ppt/tags/tag79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79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794.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795.xml><?xml version="1.0" encoding="utf-8"?>
<p:tagLst xmlns:p="http://schemas.openxmlformats.org/presentationml/2006/main">
  <p:tag name="KSO_WM_FIGMA_DECORATION_INDEX" val="9"/>
  <p:tag name="$PH_EXT" val="1"/>
  <p:tag name="KSO_WM_BEAUTIFY_FLAG" val="#fgm#"/>
  <p:tag name="KSO_WM_DIAGRAM_GROUP_CODE" val="1"/>
  <p:tag name="KSO_WM_FIGMA_FLAG" val="#fgm#"/>
  <p:tag name="KSO_WM_UNIT_INDEX" val="1_3_1"/>
  <p:tag name="KSO_WM_UNIT_TYPE" val="l_h_x"/>
</p:tagLst>
</file>

<file path=ppt/tags/tag796.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此处添加项标题"/>
</p:tagLst>
</file>

<file path=ppt/tags/tag797.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798.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e3a96578dbddad60"/>
  <p:tag name="KSO_WM_SPECIAL_SOURCE" val="bdnull"/>
</p:tagLst>
</file>

<file path=ppt/tags/tag799.xml><?xml version="1.0" encoding="utf-8"?>
<p:tagLst xmlns:p="http://schemas.openxmlformats.org/presentationml/2006/main">
  <p:tag name="KSO_WM_BEAUTIFY_FLAG" val="#fgm#"/>
  <p:tag name="KSO_WM_FIGMA_FLAG" val="#fgm#"/>
  <p:tag name="KSO_WM_UNIT_INDEX" val="1"/>
  <p:tag name="KSO_WM_UNIT_TYPE" val="a"/>
  <p:tag name="KSO_WM_LAYOUT_CHECK_HASH" val="857a2c41286ef5946b639c08c9fd2c6867e6e849"/>
  <p:tag name="KSO_WM_NEWLAYOUT_GROUP_ID" val="layout_35"/>
  <p:tag name="KSO_WM_NEWLAYOUT_ID" val="slide_cc27dbcb5c1d224a"/>
  <p:tag name="KSO_WM_UNIT_PRESET_TEXT" val="单击此处添加标题"/>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80.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800.xml><?xml version="1.0" encoding="utf-8"?>
<p:tagLst xmlns:p="http://schemas.openxmlformats.org/presentationml/2006/main">
  <p:tag name="KSO_WM_BEAUTIFY_FLAG" val="#fgm#"/>
  <p:tag name="KSO_WM_DIAGRAM_GROUP_CODE" val="1"/>
  <p:tag name="KSO_WM_FIGMA_FLAG" val="#fgm#"/>
  <p:tag name="KSO_WM_UNIT_INDEX" val="1_1_2"/>
  <p:tag name="KSO_WM_UNIT_SUBTYPE" val="d"/>
  <p:tag name="KSO_WM_UNIT_TYPE" val="l_h_i"/>
  <p:tag name="KSO_WM_UNIT_PRESET_TEXT" val="01"/>
</p:tagLst>
</file>

<file path=ppt/tags/tag801.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802.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803.xml><?xml version="1.0" encoding="utf-8"?>
<p:tagLst xmlns:p="http://schemas.openxmlformats.org/presentationml/2006/main">
  <p:tag name="KSO_WM_BEAUTIFY_FLAG" val="#fgm#"/>
  <p:tag name="KSO_WM_DIAGRAM_GROUP_CODE" val="1"/>
  <p:tag name="KSO_WM_FIGMA_FLAG" val="#fgm#"/>
  <p:tag name="KSO_WM_UNIT_INDEX" val="1_2_2"/>
  <p:tag name="KSO_WM_UNIT_SUBTYPE" val="d"/>
  <p:tag name="KSO_WM_UNIT_TYPE" val="l_h_i"/>
  <p:tag name="KSO_WM_UNIT_PRESET_TEXT" val="02"/>
</p:tagLst>
</file>

<file path=ppt/tags/tag804.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805.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806.xml><?xml version="1.0" encoding="utf-8"?>
<p:tagLst xmlns:p="http://schemas.openxmlformats.org/presentationml/2006/main">
  <p:tag name="KSO_WM_BEAUTIFY_FLAG" val="#fgm#"/>
  <p:tag name="KSO_WM_DIAGRAM_GROUP_CODE" val="1"/>
  <p:tag name="KSO_WM_FIGMA_FLAG" val="#fgm#"/>
  <p:tag name="KSO_WM_UNIT_INDEX" val="1_3_2"/>
  <p:tag name="KSO_WM_UNIT_SUBTYPE" val="d"/>
  <p:tag name="KSO_WM_UNIT_TYPE" val="l_h_i"/>
  <p:tag name="KSO_WM_UNIT_PRESET_TEXT" val="03"/>
</p:tagLst>
</file>

<file path=ppt/tags/tag807.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此处添加项标题"/>
</p:tagLst>
</file>

<file path=ppt/tags/tag808.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809.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cc27dbcb5c1d224a"/>
  <p:tag name="KSO_WM_SPECIAL_SOURCE" val="bdnull"/>
</p:tagLst>
</file>

<file path=ppt/tags/tag81.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810.xml><?xml version="1.0" encoding="utf-8"?>
<p:tagLst xmlns:p="http://schemas.openxmlformats.org/presentationml/2006/main">
  <p:tag name="KSO_WM_UNIT_HIGHLIGHT" val="0"/>
  <p:tag name="KSO_WM_BEAUTIFY_FLAG" val="#wm#"/>
  <p:tag name="KSO_WM_FIGMA_FLAG" val="#fgm#"/>
  <p:tag name="KSO_WM_UNIT_INDEX" val="1"/>
  <p:tag name="KSO_WM_UNIT_TEXT_TYPE" val="1"/>
  <p:tag name="KSO_WM_UNIT_TYPE" val="a"/>
  <p:tag name="KSO_WM_LAYOUT_CHECK_HASH" val="9216643b04e0316c02b157a8cf63539a1eec4ec6"/>
  <p:tag name="KSO_WM_NEWLAYOUT_ID" val="7350"/>
  <p:tag name="KSO_WM_UNIT_PRESET_TEXT" val="单击此处添加章节标题"/>
  <p:tag name="KSO_WM_UNIT_ID" val="_10*a*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811.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PRESET_TEXT" val="01"/>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812.xml><?xml version="1.0" encoding="utf-8"?>
<p:tagLst xmlns:p="http://schemas.openxmlformats.org/presentationml/2006/main">
  <p:tag name="KSO_WM_SLIDE_CONTENT_ORIENTATION" val="left"/>
  <p:tag name="KSO_WM_SLIDE_HAS_MASK" val="0"/>
  <p:tag name="KSO_WM_SLIDE_ITEM_CNT" val="0"/>
  <p:tag name="KSO_WM_SLIDE_TYPE" val="sectionTitle"/>
  <p:tag name="KSO_WM_TEMPLATE_SUBCATEGORY" val="29"/>
  <p:tag name="KSO_WM_BEAUTIFY_FLAG" val="#wm#"/>
  <p:tag name="KSO_WM_TEMPLATE_SLIDE_ID" val="slide_0e3ab8503af4c08e"/>
  <p:tag name="KSO_WM_TEMPLATE_INDEX" val="40480766"/>
  <p:tag name="KSO_WM_TEMPLATE_CATEGORY" val="custom"/>
  <p:tag name="KSO_WM_SLIDE_INDEX" val="3"/>
  <p:tag name="KSO_WM_SLIDE_ID" val="custom40480766_7"/>
  <p:tag name="KSO_WM_TEMPLATE_MASTER_TYPE" val="0"/>
  <p:tag name="KSO_WM_SLIDE_LAYOUT" val="a_e"/>
  <p:tag name="KSO_WM_SLIDE_LAYOUT_CNT" val="1_1"/>
  <p:tag name="KSO_WM_TAG_VERSION" val="3.0"/>
  <p:tag name="KSO_WM_SPECIAL_SOURCE" val="bdnull"/>
</p:tagLst>
</file>

<file path=ppt/tags/tag81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457_1*a*1"/>
  <p:tag name="KSO_WM_TEMPLATE_CATEGORY" val="diagram"/>
  <p:tag name="KSO_WM_TEMPLATE_INDEX" val="20231457"/>
  <p:tag name="KSO_WM_UNIT_LAYERLEVEL" val="1"/>
  <p:tag name="KSO_WM_TAG_VERSION" val="3.0"/>
  <p:tag name="KSO_WM_BEAUTIFY_FLAG" val="#wm#"/>
  <p:tag name="KSO_WM_DIAGRAM_GROUP_CODE" val="m1-1"/>
  <p:tag name="KSO_WM_UNIT_PRESET_TEXT" val="单击此处添加标题"/>
  <p:tag name="KSO_WM_UNIT_TEXT_TYPE" val="1"/>
  <p:tag name="KSO_WM_UNIT_TEXT_FILL_FORE_SCHEMECOLOR_INDEX" val="13"/>
  <p:tag name="KSO_WM_UNIT_TEXT_FILL_TYPE" val="1"/>
  <p:tag name="KSO_WM_UNIT_USESOURCEFORMAT_APPLY" val="0"/>
</p:tagLst>
</file>

<file path=ppt/tags/tag8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2_2"/>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2"/>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gradient&quot;:[{&quot;brightness&quot;:0,&quot;colorType&quot;:1,&quot;foreColorIndex&quot;:5,&quot;pos&quot;:0.05000000074505806,&quot;transparency&quot;:0},{&quot;brightness&quot;:0,&quot;colorType&quot;:1,&quot;foreColorIndex&quot;:5,&quot;pos&quot;:0.8799999952316284,&quot;transparency&quot;:1}],&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0"/>
</p:tagLst>
</file>

<file path=ppt/tags/tag8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2_1"/>
  <p:tag name="KSO_WM_UNIT_ID" val="diagram20231457_1*m_h_i*1_2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5"/>
  <p:tag name="KSO_WM_UNIT_FILL_FORE_SCHEMECOLOR_INDEX_BRIGHTNESS" val="0"/>
  <p:tag name="KSO_WM_UNIT_USESOURCEFORMAT_APPLY" val="0"/>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2_3"/>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3"/>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0"/>
</p:tagLst>
</file>

<file path=ppt/tags/tag8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1_2"/>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1_2"/>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799999952316284,&quot;transparency&quot;:1}],&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0"/>
</p:tagLst>
</file>

<file path=ppt/tags/tag8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1_1"/>
  <p:tag name="KSO_WM_UNIT_ID" val="diagram20231457_1*m_h_i*1_1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5"/>
  <p:tag name="KSO_WM_UNIT_FILL_FORE_SCHEMECOLOR_INDEX_BRIGHTNESS" val="0"/>
  <p:tag name="KSO_WM_UNIT_USESOURCEFORMAT_APPLY" val="0"/>
</p:tagLst>
</file>

<file path=ppt/tags/tag8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1_3"/>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1_3"/>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0"/>
</p:tagLst>
</file>

<file path=ppt/tags/tag82.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8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2_4"/>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4"/>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0"/>
</p:tagLst>
</file>

<file path=ppt/tags/tag82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1457_1*m_h_f*1_1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输入你的项正文，文字是您思想的提炼，请尽量言简意赅的阐述观点"/>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UNIT_USESOURCEFORMAT_APPLY" val="0"/>
</p:tagLst>
</file>

<file path=ppt/tags/tag8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1457_1*m_h_a*1_1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UNIT_USESOURCEFORMAT_APPLY" val="0"/>
</p:tagLst>
</file>

<file path=ppt/tags/tag82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1457_1*m_h_a*1_2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UNIT_USESOURCEFORMAT_APPLY" val="0"/>
</p:tagLst>
</file>

<file path=ppt/tags/tag82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1457_1*m_h_f*1_3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输入你的项正文，文字是您思想的提炼，请尽量言简意赅的阐述观点"/>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UNIT_USESOURCEFORMAT_APPLY" val="0"/>
</p:tagLst>
</file>

<file path=ppt/tags/tag82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1457_1*m_h_a*1_3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UNIT_USESOURCEFORMAT_APPLY" val="0"/>
</p:tagLst>
</file>

<file path=ppt/tags/tag82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1457_1*m_h_f*1_2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输入你的项正文，文字是您思想的提炼，请尽量言简意赅的阐述观点"/>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UNIT_USESOURCEFORMAT_APPLY" val="0"/>
</p:tagLst>
</file>

<file path=ppt/tags/tag8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3_2"/>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2"/>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799999952316284,&quot;transparency&quot;:1}],&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0"/>
</p:tagLst>
</file>

<file path=ppt/tags/tag8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m_h_i"/>
  <p:tag name="KSO_WM_UNIT_INDEX" val="1_3_1"/>
  <p:tag name="KSO_WM_UNIT_ID" val="diagram20231457_1*m_h_i*1_3_1"/>
  <p:tag name="KSO_WM_TEMPLATE_CATEGORY" val="diagram"/>
  <p:tag name="KSO_WM_TEMPLATE_INDEX" val="20231457"/>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5"/>
  <p:tag name="KSO_WM_UNIT_FILL_FORE_SCHEMECOLOR_INDEX_BRIGHTNESS" val="0"/>
  <p:tag name="KSO_WM_UNIT_USESOURCEFORMAT_APPLY" val="0"/>
</p:tagLst>
</file>

<file path=ppt/tags/tag8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3_3"/>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3"/>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0"/>
</p:tagLst>
</file>

<file path=ppt/tags/tag83.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8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7_1*m_h_i*1_3_4"/>
  <p:tag name="KSO_WM_TEMPLATE_CATEGORY" val="diagram"/>
  <p:tag name="KSO_WM_TEMPLATE_INDEX" val="202314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4"/>
  <p:tag name="KSO_WM_DIAGRAM_MAX_ITEMCNT" val="6"/>
  <p:tag name="KSO_WM_DIAGRAM_MIN_ITEMCNT" val="3"/>
  <p:tag name="KSO_WM_DIAGRAM_VIRTUALLY_FRAME" val="{&quot;height&quot;:428.60362006720595,&quot;left&quot;:55.174957275390625,&quot;top&quot;:82.2,&quot;width&quot;:849.65008544921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0"/>
</p:tagLst>
</file>

<file path=ppt/tags/tag831.xml><?xml version="1.0" encoding="utf-8"?>
<p:tagLst xmlns:p="http://schemas.openxmlformats.org/presentationml/2006/main">
  <p:tag name="KSO_WM_SLIDE_ID" val="diagram20231457_1"/>
  <p:tag name="KSO_WM_TEMPLATE_SUBCATEGORY" val="0"/>
  <p:tag name="KSO_WM_TEMPLATE_MASTER_TYPE" val="0"/>
  <p:tag name="KSO_WM_TEMPLATE_COLOR_TYPE" val="0"/>
  <p:tag name="KSO_WM_SLIDE_ITEM_CNT" val="3"/>
  <p:tag name="KSO_WM_SLIDE_INDEX" val="1"/>
  <p:tag name="KSO_WM_TAG_VERSION" val="3.0"/>
  <p:tag name="KSO_WM_BEAUTIFY_FLAG" val="#wm#"/>
  <p:tag name="KSO_WM_TEMPLATE_CATEGORY" val="diagram"/>
  <p:tag name="KSO_WM_TEMPLATE_INDEX" val="20231457"/>
  <p:tag name="KSO_WM_SLIDE_TYPE" val="text"/>
  <p:tag name="KSO_WM_SLIDE_SUBTYPE" val="diag"/>
  <p:tag name="KSO_WM_SLIDE_SIZE" val="849.25*387.982"/>
  <p:tag name="KSO_WM_SLIDE_POSITION" val="55.375*122.625"/>
  <p:tag name="KSO_WM_SLIDE_LAYOUT" val="a_m"/>
  <p:tag name="KSO_WM_SLIDE_LAYOUT_CNT" val="1_1"/>
  <p:tag name="KSO_WM_SPECIAL_SOURCE" val="bdnull"/>
  <p:tag name="KSO_WM_DIAGRAM_GROUP_CODE" val="m1-1"/>
  <p:tag name="KSO_WM_SLIDE_DIAGTYPE" val="m"/>
</p:tagLst>
</file>

<file path=ppt/tags/tag83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40492935_1*a*1"/>
  <p:tag name="KSO_WM_TEMPLATE_CATEGORY" val="custom"/>
  <p:tag name="KSO_WM_TEMPLATE_INDEX" val="40492935"/>
  <p:tag name="KSO_WM_UNIT_LAYERLEVEL" val="1"/>
  <p:tag name="KSO_WM_TAG_VERSION" val="3.0"/>
  <p:tag name="KSO_WM_BEAUTIFY_FLAG" val="#wm#"/>
  <p:tag name="KSO_WM_UNIT_VALUE" val="30"/>
  <p:tag name="KSO_WM_DIAGRAM_GROUP_CODE" val="n1-1"/>
  <p:tag name="KSO_WM_UNIT_TEXT_TYPE" val="1"/>
  <p:tag name="KSO_WM_UNIT_PRESET_TEXT" val="单击此处添加标题"/>
  <p:tag name="KSO_WM_UNIT_TEXT_FILL_FORE_SCHEMECOLOR_INDEX" val="13"/>
  <p:tag name="KSO_WM_UNIT_TEXT_FILL_TYPE" val="1"/>
  <p:tag name="KSO_WM_UNIT_USESOURCEFORMAT_APPLY" val="0"/>
</p:tagLst>
</file>

<file path=ppt/tags/tag8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
  <p:tag name="KSO_WM_TEMPLATE_CATEGORY" val="diagram"/>
  <p:tag name="KSO_WM_TEMPLATE_INDEX" val="40492895"/>
  <p:tag name="KSO_WM_UNIT_LAYERLEVEL" val="1_1"/>
  <p:tag name="KSO_WM_TAG_VERSION" val="3.0"/>
  <p:tag name="KSO_WM_BEAUTIFY_FLAG" val="#wm#"/>
  <p:tag name="KSO_WM_UNIT_TYPE" val="n_i"/>
  <p:tag name="KSO_WM_UNIT_INDEX" val="1_1"/>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solidLine&quot;:{&quot;brightness&quot;:0.6000000238418579,&quot;colorType&quot;:1,&quot;foreColorIndex&quot;:5,&quot;transparency&quot;:0.30000001192092896},&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13"/>
  <p:tag name="KSO_WM_UNIT_TEXT_FILL_TYPE" val="1"/>
  <p:tag name="KSO_WM_UNIT_USESOURCEFORMAT_APPLY" val="0"/>
</p:tagLst>
</file>

<file path=ppt/tags/tag8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2"/>
  <p:tag name="KSO_WM_TEMPLATE_CATEGORY" val="diagram"/>
  <p:tag name="KSO_WM_TEMPLATE_INDEX" val="40492895"/>
  <p:tag name="KSO_WM_UNIT_LAYERLEVEL" val="1_1"/>
  <p:tag name="KSO_WM_TAG_VERSION" val="3.0"/>
  <p:tag name="KSO_WM_BEAUTIFY_FLAG" val="#wm#"/>
  <p:tag name="KSO_WM_UNIT_TYPE" val="n_i"/>
  <p:tag name="KSO_WM_UNIT_INDEX" val="1_2"/>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solidLine&quot;:{&quot;brightness&quot;:0.6000000238418579,&quot;colorType&quot;:1,&quot;foreColorIndex&quot;:5,&quot;transparency&quot;:0.30000001192092896},&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13"/>
  <p:tag name="KSO_WM_UNIT_TEXT_FILL_TYPE" val="1"/>
  <p:tag name="KSO_WM_UNIT_USESOURCEFORMAT_APPLY" val="0"/>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1"/>
  <p:tag name="KSO_WM_TEMPLATE_CATEGORY" val="diagram"/>
  <p:tag name="KSO_WM_TEMPLATE_INDEX" val="40492895"/>
  <p:tag name="KSO_WM_UNIT_LAYERLEVEL" val="1_1"/>
  <p:tag name="KSO_WM_TAG_VERSION" val="3.0"/>
  <p:tag name="KSO_WM_BEAUTIFY_FLAG" val="#wm#"/>
  <p:tag name="KSO_WM_DIAGRAM_GROUP_CODE" val="n1-1"/>
  <p:tag name="KSO_WM_UNIT_TYPE" val="n_i"/>
  <p:tag name="KSO_WM_UNIT_INDEX" val="1_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solidLine&quot;:{&quot;brightness&quot;:0.6000000238418579,&quot;colorType&quot;:1,&quot;foreColorIndex&quot;:5,&quot;transparency&quot;:0.30000001192092896},&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13"/>
  <p:tag name="KSO_WM_UNIT_TEXT_FILL_TYPE" val="1"/>
  <p:tag name="KSO_WM_UNIT_USESOURCEFORMAT_APPLY" val="0"/>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3"/>
  <p:tag name="KSO_WM_TEMPLATE_CATEGORY" val="diagram"/>
  <p:tag name="KSO_WM_TEMPLATE_INDEX" val="40492895"/>
  <p:tag name="KSO_WM_UNIT_LAYERLEVEL" val="1_1"/>
  <p:tag name="KSO_WM_TAG_VERSION" val="3.0"/>
  <p:tag name="KSO_WM_BEAUTIFY_FLAG" val="#wm#"/>
  <p:tag name="KSO_WM_UNIT_TYPE" val="n_i"/>
  <p:tag name="KSO_WM_UNIT_INDEX" val="1_3"/>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solidLine&quot;:{&quot;brightness&quot;:0.6000000238418579,&quot;colorType&quot;:1,&quot;foreColorIndex&quot;:5,&quot;transparency&quot;:0.30000001192092896},&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FILL_FORE_SCHEMECOLOR_INDEX" val="13"/>
  <p:tag name="KSO_WM_UNIT_TEXT_FILL_TYPE" val="1"/>
  <p:tag name="KSO_WM_UNIT_USESOURCEFORMAT_APPLY" val="0"/>
</p:tagLst>
</file>

<file path=ppt/tags/tag83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n_h_a"/>
  <p:tag name="KSO_WM_UNIT_INDEX" val="1_1_1"/>
  <p:tag name="KSO_WM_UNIT_ID" val="diagram40492895_1*n_h_a*1_1_1"/>
  <p:tag name="KSO_WM_TEMPLATE_CATEGORY" val="diagram"/>
  <p:tag name="KSO_WM_TEMPLATE_INDEX" val="40492895"/>
  <p:tag name="KSO_WM_UNIT_LAYERLEVEL" val="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此处添加标题"/>
  <p:tag name="KSO_WM_UNIT_FILL_TYPE" val="3"/>
  <p:tag name="KSO_WM_UNIT_LINE_FORE_SCHEMECOLOR_INDEX" val="-2"/>
  <p:tag name="KSO_WM_UNIT_TEXT_TYPE" val="1"/>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4000000059604645,&quot;colorType&quot;:1,&quot;foreColorIndex&quot;:5,&quot;pos&quot;:1,&quot;transparency&quot;:0},{&quot;brightness&quot;:0,&quot;colorType&quot;:1,&quot;foreColorIndex&quot;:5,&quot;pos&quot;:0.1599999964237213,&quot;transparency&quot;:0}],&quot;type&quot;:3},&quot;glow&quot;:{&quot;colorType&quot;:0},&quot;line&quot;:{&quot;type&quot;:0},&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SHADOW_SCHEMECOLOR_INDEX" val="5"/>
  <p:tag name="KSO_WM_UNIT_USESOURCEFORMAT_APPLY" val="0"/>
</p:tagLst>
</file>

<file path=ppt/tags/tag8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2"/>
  <p:tag name="KSO_WM_TEMPLATE_CATEGORY" val="diagram"/>
  <p:tag name="KSO_WM_TEMPLATE_INDEX" val="40492895"/>
  <p:tag name="KSO_WM_UNIT_LAYERLEVEL" val="1_1"/>
  <p:tag name="KSO_WM_TAG_VERSION" val="3.0"/>
  <p:tag name="KSO_WM_BEAUTIFY_FLAG" val="#wm#"/>
  <p:tag name="KSO_WM_UNIT_TYPE" val="n_i"/>
  <p:tag name="KSO_WM_UNIT_INDEX" val="1_12"/>
  <p:tag name="KSO_WM_DIAGRAM_GROUP_CODE" val="n1-1"/>
  <p:tag name="KSO_WM_DIAGRAM_VERSION" val="3"/>
  <p:tag name="KSO_WM_DIAGRAM_COLOR_TRICK" val="1"/>
  <p:tag name="KSO_WM_DIAGRAM_COLOR_TEXT_CAN_REMOVE" val="n"/>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4"/>
  <p:tag name="KSO_WM_TEMPLATE_CATEGORY" val="diagram"/>
  <p:tag name="KSO_WM_TEMPLATE_INDEX" val="40492895"/>
  <p:tag name="KSO_WM_UNIT_LAYERLEVEL" val="1_1"/>
  <p:tag name="KSO_WM_TAG_VERSION" val="3.0"/>
  <p:tag name="KSO_WM_BEAUTIFY_FLAG" val="#wm#"/>
  <p:tag name="KSO_WM_UNIT_TYPE" val="n_i"/>
  <p:tag name="KSO_WM_UNIT_INDEX" val="1_14"/>
  <p:tag name="KSO_WM_DIAGRAM_GROUP_CODE" val="n1-1"/>
  <p:tag name="KSO_WM_DIAGRAM_VERSION" val="3"/>
  <p:tag name="KSO_WM_DIAGRAM_COLOR_TRICK" val="1"/>
  <p:tag name="KSO_WM_DIAGRAM_COLOR_TEXT_CAN_REMOVE" val="n"/>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Lst>
</file>

<file path=ppt/tags/tag8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6"/>
  <p:tag name="KSO_WM_TEMPLATE_CATEGORY" val="diagram"/>
  <p:tag name="KSO_WM_TEMPLATE_INDEX" val="40492895"/>
  <p:tag name="KSO_WM_UNIT_LAYERLEVEL" val="1_1"/>
  <p:tag name="KSO_WM_TAG_VERSION" val="3.0"/>
  <p:tag name="KSO_WM_BEAUTIFY_FLAG" val="#wm#"/>
  <p:tag name="KSO_WM_UNIT_TYPE" val="n_i"/>
  <p:tag name="KSO_WM_UNIT_INDEX" val="1_16"/>
  <p:tag name="KSO_WM_DIAGRAM_GROUP_CODE" val="n1-1"/>
  <p:tag name="KSO_WM_DIAGRAM_VERSION" val="3"/>
  <p:tag name="KSO_WM_DIAGRAM_COLOR_TRICK" val="1"/>
  <p:tag name="KSO_WM_DIAGRAM_COLOR_TEXT_CAN_REMOVE" val="n"/>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4"/>
  <p:tag name="KSO_WM_TEMPLATE_CATEGORY" val="diagram"/>
  <p:tag name="KSO_WM_TEMPLATE_INDEX" val="40492895"/>
  <p:tag name="KSO_WM_UNIT_LAYERLEVEL" val="1_1"/>
  <p:tag name="KSO_WM_TAG_VERSION" val="3.0"/>
  <p:tag name="KSO_WM_BEAUTIFY_FLAG" val="#wm#"/>
  <p:tag name="KSO_WM_UNIT_TYPE" val="n_i"/>
  <p:tag name="KSO_WM_UNIT_INDEX" val="1_4"/>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gradient&quot;:[{&quot;brightness&quot;:0,&quot;colorType&quot;:1,&quot;foreColorIndex&quot;:5,&quot;pos&quot;:0,&quot;transparency&quot;:0.6000000238418579},{&quot;brightness&quot;:0,&quot;colorType&quot;:1,&quot;foreColorIndex&quot;:5,&quot;pos&quot;:1,&quot;transparency&quot;:0.75}],&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2.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UNIT_TYPE" val="n_h_x"/>
  <p:tag name="KSO_WM_UNIT_INDEX" val="1_1_1"/>
  <p:tag name="KSO_WM_UNIT_ID" val="diagram40492895_1*n_h_x*1_1_1"/>
  <p:tag name="KSO_WM_TEMPLATE_CATEGORY" val="diagram"/>
  <p:tag name="KSO_WM_TEMPLATE_INDEX" val="40492895"/>
  <p:tag name="KSO_WM_UNIT_LAYERLEVEL" val="1_1_1"/>
  <p:tag name="KSO_WM_TAG_VERSION" val="3.0"/>
  <p:tag name="KSO_WM_BEAUTIFY_FLAG" val="#wm#"/>
  <p:tag name="KSO_WM_DIAGRAM_GROUP_CODE" val="n1-1"/>
  <p:tag name="KSO_WM_DIAGRAM_VERSION" val="3"/>
  <p:tag name="KSO_WM_DIAGRAM_COLOR_TRICK" val="1"/>
  <p:tag name="KSO_WM_DIAGRAM_COLOR_TEXT_CAN_REMOVE" val="n"/>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0"/>
</p:tagLst>
</file>

<file path=ppt/tags/tag8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6"/>
  <p:tag name="KSO_WM_TEMPLATE_CATEGORY" val="diagram"/>
  <p:tag name="KSO_WM_TEMPLATE_INDEX" val="40492895"/>
  <p:tag name="KSO_WM_UNIT_LAYERLEVEL" val="1_1"/>
  <p:tag name="KSO_WM_TAG_VERSION" val="3.0"/>
  <p:tag name="KSO_WM_BEAUTIFY_FLAG" val="#wm#"/>
  <p:tag name="KSO_WM_UNIT_TYPE" val="n_i"/>
  <p:tag name="KSO_WM_UNIT_INDEX" val="1_6"/>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4000000059604645,&quot;colorType&quot;:1,&quot;foreColorIndex&quot;:5,&quot;pos&quot;:0.9800000190734863,&quot;transparency&quot;:0.9100000262260437},{&quot;brightness&quot;:0,&quot;colorType&quot;:1,&quot;foreColorIndex&quot;:5,&quot;pos&quot;:0,&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7"/>
  <p:tag name="KSO_WM_TEMPLATE_CATEGORY" val="diagram"/>
  <p:tag name="KSO_WM_TEMPLATE_INDEX" val="40492895"/>
  <p:tag name="KSO_WM_UNIT_LAYERLEVEL" val="1_1"/>
  <p:tag name="KSO_WM_TAG_VERSION" val="3.0"/>
  <p:tag name="KSO_WM_BEAUTIFY_FLAG" val="#wm#"/>
  <p:tag name="KSO_WM_UNIT_TYPE" val="n_i"/>
  <p:tag name="KSO_WM_UNIT_INDEX" val="1_7"/>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800000011920929,&quot;colorType&quot;:1,&quot;foreColorIndex&quot;:5,&quot;pos&quot;:0.9800000190734863,&quot;transparency&quot;:0.7900000214576721},{&quot;brightness&quot;:0.6000000238418579,&quot;colorType&quot;:1,&quot;foreColorIndex&quot;:5,&quot;pos&quot;:0,&quot;transparency&quot;:0.81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8"/>
  <p:tag name="KSO_WM_TEMPLATE_CATEGORY" val="diagram"/>
  <p:tag name="KSO_WM_TEMPLATE_INDEX" val="40492895"/>
  <p:tag name="KSO_WM_UNIT_LAYERLEVEL" val="1_1"/>
  <p:tag name="KSO_WM_TAG_VERSION" val="3.0"/>
  <p:tag name="KSO_WM_BEAUTIFY_FLAG" val="#wm#"/>
  <p:tag name="KSO_WM_UNIT_TYPE" val="n_i"/>
  <p:tag name="KSO_WM_UNIT_INDEX" val="1_8"/>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800000011920929,&quot;colorType&quot;:1,&quot;foreColorIndex&quot;:5,&quot;pos&quot;:0.9800000190734863,&quot;transparency&quot;:0.7900000214576721},{&quot;brightness&quot;:0.6000000238418579,&quot;colorType&quot;:1,&quot;foreColorIndex&quot;:5,&quot;pos&quot;:0,&quot;transparency&quot;:0.81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9"/>
  <p:tag name="KSO_WM_TEMPLATE_CATEGORY" val="diagram"/>
  <p:tag name="KSO_WM_TEMPLATE_INDEX" val="40492895"/>
  <p:tag name="KSO_WM_UNIT_LAYERLEVEL" val="1_1"/>
  <p:tag name="KSO_WM_TAG_VERSION" val="3.0"/>
  <p:tag name="KSO_WM_BEAUTIFY_FLAG" val="#wm#"/>
  <p:tag name="KSO_WM_UNIT_TYPE" val="n_i"/>
  <p:tag name="KSO_WM_UNIT_INDEX" val="1_9"/>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4000000059604645,&quot;colorType&quot;:1,&quot;foreColorIndex&quot;:5,&quot;pos&quot;:0.9800000190734863,&quot;transparency&quot;:0.9100000262260437},{&quot;brightness&quot;:0,&quot;colorType&quot;:1,&quot;foreColorIndex&quot;:5,&quot;pos&quot;:0,&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0"/>
  <p:tag name="KSO_WM_TEMPLATE_CATEGORY" val="diagram"/>
  <p:tag name="KSO_WM_TEMPLATE_INDEX" val="40492895"/>
  <p:tag name="KSO_WM_UNIT_LAYERLEVEL" val="1_1"/>
  <p:tag name="KSO_WM_TAG_VERSION" val="3.0"/>
  <p:tag name="KSO_WM_BEAUTIFY_FLAG" val="#wm#"/>
  <p:tag name="KSO_WM_UNIT_TYPE" val="n_i"/>
  <p:tag name="KSO_WM_UNIT_INDEX" val="1_10"/>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4000000059604645,&quot;colorType&quot;:1,&quot;foreColorIndex&quot;:5,&quot;pos&quot;:0.9800000190734863,&quot;transparency&quot;:0.9100000262260437},{&quot;brightness&quot;:0,&quot;colorType&quot;:1,&quot;foreColorIndex&quot;:5,&quot;pos&quot;:0,&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8.xml><?xml version="1.0" encoding="utf-8"?>
<p:tagLst xmlns:p="http://schemas.openxmlformats.org/presentationml/2006/main">
  <p:tag name="KSO_WM_UNIT_TEXT_LAYER_COUNT" val="1"/>
  <p:tag name="KSO_WM_UNIT_NOCLEAR" val="0"/>
  <p:tag name="KSO_WM_UNIT_HIGHLIGHT" val="0"/>
  <p:tag name="KSO_WM_UNIT_COMPATIBLE" val="0"/>
  <p:tag name="KSO_WM_UNIT_DIAGRAM_ISNUMVISUAL" val="0"/>
  <p:tag name="KSO_WM_UNIT_DIAGRAM_ISREFERUNIT" val="0"/>
  <p:tag name="KSO_WM_UNIT_TYPE" val="n_h_h_i"/>
  <p:tag name="KSO_WM_UNIT_INDEX" val="1_2_1_1"/>
  <p:tag name="KSO_WM_UNIT_ID" val="diagram40492895_1*n_h_h_i*1_2_1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gradient&quot;:[{&quot;brightness&quot;:0.6000000238418579,&quot;colorType&quot;:1,&quot;foreColorIndex&quot;:5,&quot;pos&quot;:0,&quot;transparency&quot;:0},{&quot;brightness&quot;:0,&quot;colorType&quot;:1,&quot;foreColorIndex&quot;:5,&quot;pos&quot;:1,&quot;transparency&quot;:0.6000000238418579}],&quot;type&quot;:2},&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49.xml><?xml version="1.0" encoding="utf-8"?>
<p:tagLst xmlns:p="http://schemas.openxmlformats.org/presentationml/2006/main">
  <p:tag name="KSO_WM_UNIT_TEXT_LAYER_COUNT" val="1"/>
  <p:tag name="KSO_WM_UNIT_NOCLEAR" val="0"/>
  <p:tag name="KSO_WM_UNIT_HIGHLIGHT" val="0"/>
  <p:tag name="KSO_WM_UNIT_COMPATIBLE" val="0"/>
  <p:tag name="KSO_WM_UNIT_DIAGRAM_ISNUMVISUAL" val="0"/>
  <p:tag name="KSO_WM_UNIT_DIAGRAM_ISREFERUNIT" val="0"/>
  <p:tag name="KSO_WM_UNIT_TYPE" val="n_h_h_i"/>
  <p:tag name="KSO_WM_UNIT_INDEX" val="1_2_2_1"/>
  <p:tag name="KSO_WM_UNIT_ID" val="diagram40492895_1*n_h_h_i*1_2_2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gradient&quot;:[{&quot;brightness&quot;:0.800000011920929,&quot;colorType&quot;:1,&quot;foreColorIndex&quot;:5,&quot;pos&quot;:0,&quot;transparency&quot;:0},{&quot;brightness&quot;:0.4000000059604645,&quot;colorType&quot;:1,&quot;foreColorIndex&quot;:5,&quot;pos&quot;:1,&quot;transparency&quot;:0.9300000071525574}],&quot;type&quot;:2},&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5.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Lst>
</file>

<file path=ppt/tags/tag850.xml><?xml version="1.0" encoding="utf-8"?>
<p:tagLst xmlns:p="http://schemas.openxmlformats.org/presentationml/2006/main">
  <p:tag name="KSO_WM_UNIT_TEXT_LAYER_COUNT" val="1"/>
  <p:tag name="KSO_WM_UNIT_NOCLEAR" val="0"/>
  <p:tag name="KSO_WM_UNIT_HIGHLIGHT" val="0"/>
  <p:tag name="KSO_WM_UNIT_COMPATIBLE" val="0"/>
  <p:tag name="KSO_WM_UNIT_DIAGRAM_ISNUMVISUAL" val="0"/>
  <p:tag name="KSO_WM_UNIT_DIAGRAM_ISREFERUNIT" val="0"/>
  <p:tag name="KSO_WM_UNIT_TYPE" val="n_h_h_i"/>
  <p:tag name="KSO_WM_UNIT_INDEX" val="1_2_5_1"/>
  <p:tag name="KSO_WM_UNIT_ID" val="diagram40492895_1*n_h_h_i*1_2_5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gradient&quot;:[{&quot;brightness&quot;:0.6000000238418579,&quot;colorType&quot;:1,&quot;foreColorIndex&quot;:5,&quot;pos&quot;:0,&quot;transparency&quot;:0},{&quot;brightness&quot;:0,&quot;colorType&quot;:1,&quot;foreColorIndex&quot;:5,&quot;pos&quot;:1,&quot;transparency&quot;:0.6000000238418579}],&quot;type&quot;:2},&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51.xml><?xml version="1.0" encoding="utf-8"?>
<p:tagLst xmlns:p="http://schemas.openxmlformats.org/presentationml/2006/main">
  <p:tag name="KSO_WM_UNIT_TEXT_LAYER_COUNT" val="1"/>
  <p:tag name="KSO_WM_UNIT_NOCLEAR" val="0"/>
  <p:tag name="KSO_WM_UNIT_HIGHLIGHT" val="0"/>
  <p:tag name="KSO_WM_UNIT_COMPATIBLE" val="0"/>
  <p:tag name="KSO_WM_UNIT_DIAGRAM_ISNUMVISUAL" val="0"/>
  <p:tag name="KSO_WM_UNIT_DIAGRAM_ISREFERUNIT" val="0"/>
  <p:tag name="KSO_WM_UNIT_TYPE" val="n_h_h_i"/>
  <p:tag name="KSO_WM_UNIT_INDEX" val="1_2_3_1"/>
  <p:tag name="KSO_WM_UNIT_ID" val="diagram40492895_1*n_h_h_i*1_2_3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LINE_FORE_SCHEMECOLOR_INDEX" val="5"/>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type&quot;:0},&quot;glow&quot;:{&quot;colorType&quot;:0},&quot;line&quot;:{&quot;gradient&quot;:[{&quot;brightness&quot;:0.800000011920929,&quot;colorType&quot;:1,&quot;foreColorIndex&quot;:5,&quot;pos&quot;:0,&quot;transparency&quot;:0},{&quot;brightness&quot;:0.4000000059604645,&quot;colorType&quot;:1,&quot;foreColorIndex&quot;:5,&quot;pos&quot;:1,&quot;transparency&quot;:0.9300000071525574}],&quot;type&quot;:2},&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52.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n_h_h_f"/>
  <p:tag name="KSO_WM_UNIT_INDEX" val="1_2_1_1"/>
  <p:tag name="KSO_WM_UNIT_ID" val="diagram40492895_1*n_h_h_f*1_2_1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添加正文 "/>
  <p:tag name="KSO_WM_UNIT_LINE_FORE_SCHEMECOLOR_INDEX" val="-2"/>
  <p:tag name="KSO_WM_UNIT_TEXT_FILL_FORE_SCHEMECOLOR_INDEX" val="1"/>
  <p:tag name="KSO_WM_UNIT_TEXT_FILL_TYPE" val="1"/>
  <p:tag name="KSO_WM_UNIT_TEXT_TYPE" val="1"/>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solid&quot;:{&quot;brightness&quot;:0,&quot;colorType&quot;:2,&quot;rgb&quot;:&quot;#ffffff&quot;,&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53.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n_h_h_f"/>
  <p:tag name="KSO_WM_UNIT_INDEX" val="1_2_2_1"/>
  <p:tag name="KSO_WM_UNIT_ID" val="diagram40492895_1*n_h_h_f*1_2_2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单击&#13;添加正文"/>
  <p:tag name="KSO_WM_UNIT_LINE_FORE_SCHEMECOLOR_INDEX" val="-2"/>
  <p:tag name="KSO_WM_UNIT_TEXT_FILL_FORE_SCHEMECOLOR_INDEX" val="1"/>
  <p:tag name="KSO_WM_UNIT_TEXT_FILL_TYPE" val="1"/>
  <p:tag name="KSO_WM_UNIT_TEXT_TYPE" val="1"/>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quot;colorType&quot;:2,&quot;pos&quot;:0.9800000190734863,&quot;rgb&quot;:&quot;#d9d9d9&quot;,&quot;transparency&quot;:0.800000011920929},{&quot;brightness&quot;:0,&quot;colorType&quot;:2,&quot;pos&quot;:0.5299999713897705,&quot;rgb&quot;:&quot;#ffffff&quot;,&quot;transparency&quot;:0.800000011920929},{&quot;brightness&quot;:0,&quot;colorType&quot;:2,&quot;pos&quot;:0,&quot;rgb&quot;:&quot;#d9d9d9&quot;,&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54.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n_h_h_f"/>
  <p:tag name="KSO_WM_UNIT_INDEX" val="1_2_5_1"/>
  <p:tag name="KSO_WM_UNIT_ID" val="diagram40492895_1*n_h_h_f*1_2_5_1"/>
  <p:tag name="KSO_WM_TEMPLATE_CATEGORY" val="diagram"/>
  <p:tag name="KSO_WM_TEMPLATE_INDEX" val="40492895"/>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UNIT_PRESET_TEXT" val="添加正文"/>
  <p:tag name="KSO_WM_UNIT_LINE_FORE_SCHEMECOLOR_INDEX" val="-2"/>
  <p:tag name="KSO_WM_UNIT_TEXT_FILL_FORE_SCHEMECOLOR_INDEX" val="1"/>
  <p:tag name="KSO_WM_UNIT_TEXT_FILL_TYPE" val="1"/>
  <p:tag name="KSO_WM_UNIT_TEXT_TYPE" val="1"/>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solid&quot;:{&quot;brightness&quot;:0,&quot;colorType&quot;:2,&quot;rgb&quot;:&quot;#ffffff&quot;,&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55.xml><?xml version="1.0" encoding="utf-8"?>
<p:tagLst xmlns:p="http://schemas.openxmlformats.org/presentationml/2006/mai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UNIT_TYPE" val="n_h_h_f"/>
  <p:tag name="KSO_WM_UNIT_INDEX" val="1_2_3_1"/>
  <p:tag name="KSO_WM_UNIT_ID" val="diagram40492895_1*n_h_h_f*1_2_3_1"/>
  <p:tag name="KSO_WM_TEMPLATE_CATEGORY" val="diagram"/>
  <p:tag name="KSO_WM_TEMPLATE_INDEX" val="40492895"/>
  <p:tag name="KSO_WM_UNIT_LAYERLEVEL" val="1_1_1_1"/>
  <p:tag name="KSO_WM_TAG_VERSION" val="3.0"/>
  <p:tag name="KSO_WM_BEAUTIFY_FLAG" val="#wm#"/>
  <p:tag name="KSO_WM_UNIT_VALUE" val="20"/>
  <p:tag name="KSO_WM_DIAGRAM_GROUP_CODE" val="n1-1"/>
  <p:tag name="KSO_WM_DIAGRAM_VERSION" val="3"/>
  <p:tag name="KSO_WM_DIAGRAM_COLOR_TRICK" val="1"/>
  <p:tag name="KSO_WM_DIAGRAM_COLOR_TEXT_CAN_REMOVE" val="n"/>
  <p:tag name="KSO_WM_UNIT_PRESET_TEXT" val="单击&#13;添加正文"/>
  <p:tag name="KSO_WM_UNIT_LINE_FORE_SCHEMECOLOR_INDEX" val="-2"/>
  <p:tag name="KSO_WM_UNIT_TEXT_FILL_FORE_SCHEMECOLOR_INDEX" val="1"/>
  <p:tag name="KSO_WM_UNIT_TEXT_FILL_TYPE" val="1"/>
  <p:tag name="KSO_WM_UNIT_TEXT_TYPE" val="1"/>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quot;colorType&quot;:2,&quot;pos&quot;:0.9800000190734863,&quot;rgb&quot;:&quot;#d9d9d9&quot;,&quot;transparency&quot;:0.800000011920929},{&quot;brightness&quot;:0,&quot;colorType&quot;:2,&quot;pos&quot;:0.5299999713897705,&quot;rgb&quot;:&quot;#ffffff&quot;,&quot;transparency&quot;:0.800000011920929},{&quot;brightness&quot;:0,&quot;colorType&quot;:2,&quot;pos&quot;:0,&quot;rgb&quot;:&quot;#d9d9d9&quot;,&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0000000149011612,&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3"/>
  <p:tag name="KSO_WM_TEMPLATE_CATEGORY" val="diagram"/>
  <p:tag name="KSO_WM_TEMPLATE_INDEX" val="40492895"/>
  <p:tag name="KSO_WM_UNIT_LAYERLEVEL" val="1_1"/>
  <p:tag name="KSO_WM_TAG_VERSION" val="3.0"/>
  <p:tag name="KSO_WM_BEAUTIFY_FLAG" val="#wm#"/>
  <p:tag name="KSO_WM_UNIT_TYPE" val="n_i"/>
  <p:tag name="KSO_WM_UNIT_INDEX" val="1_13"/>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quot;colorType&quot;:1,&quot;foreColorIndex&quot;:5,&quot;pos&quot;:0.9800000190734863,&quot;transparency&quot;:0.8999999761581421},{&quot;brightness&quot;:0.4000000059604645,&quot;colorType&quot;:1,&quot;foreColorIndex&quot;:5,&quot;pos&quot;:0,&quot;transparency&quot;:0.7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5"/>
  <p:tag name="KSO_WM_TEMPLATE_CATEGORY" val="diagram"/>
  <p:tag name="KSO_WM_TEMPLATE_INDEX" val="40492895"/>
  <p:tag name="KSO_WM_UNIT_LAYERLEVEL" val="1_1"/>
  <p:tag name="KSO_WM_TAG_VERSION" val="3.0"/>
  <p:tag name="KSO_WM_BEAUTIFY_FLAG" val="#wm#"/>
  <p:tag name="KSO_WM_UNIT_TYPE" val="n_i"/>
  <p:tag name="KSO_WM_UNIT_INDEX" val="1_15"/>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quot;colorType&quot;:1,&quot;foreColorIndex&quot;:5,&quot;pos&quot;:0.9800000190734863,&quot;transparency&quot;:0.8999999761581421},{&quot;brightness&quot;:0.4000000059604645,&quot;colorType&quot;:1,&quot;foreColorIndex&quot;:5,&quot;pos&quot;:0,&quot;transparency&quot;:0.7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17"/>
  <p:tag name="KSO_WM_TEMPLATE_CATEGORY" val="diagram"/>
  <p:tag name="KSO_WM_TEMPLATE_INDEX" val="40492895"/>
  <p:tag name="KSO_WM_UNIT_LAYERLEVEL" val="1_1"/>
  <p:tag name="KSO_WM_TAG_VERSION" val="3.0"/>
  <p:tag name="KSO_WM_BEAUTIFY_FLAG" val="#wm#"/>
  <p:tag name="KSO_WM_UNIT_TYPE" val="n_i"/>
  <p:tag name="KSO_WM_UNIT_INDEX" val="1_17"/>
  <p:tag name="KSO_WM_DIAGRAM_GROUP_CODE" val="n1-1"/>
  <p:tag name="KSO_WM_DIAGRAM_VERSION" val="3"/>
  <p:tag name="KSO_WM_DIAGRAM_COLOR_TRICK" val="1"/>
  <p:tag name="KSO_WM_DIAGRAM_COLOR_TEXT_CAN_REMOVE" val="n"/>
  <p:tag name="KSO_WM_UNIT_FILL_TYPE" val="3"/>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gradient&quot;:[{&quot;brightness&quot;:0,&quot;colorType&quot;:1,&quot;foreColorIndex&quot;:5,&quot;pos&quot;:0.9800000190734863,&quot;transparency&quot;:0.8999999761581421},{&quot;brightness&quot;:0.4000000059604645,&quot;colorType&quot;:1,&quot;foreColorIndex&quot;:5,&quot;pos&quot;:0,&quot;transparency&quot;:0.7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5"/>
  <p:tag name="KSO_WM_TEMPLATE_CATEGORY" val="diagram"/>
  <p:tag name="KSO_WM_TEMPLATE_INDEX" val="40492895"/>
  <p:tag name="KSO_WM_UNIT_LAYERLEVEL" val="1_1"/>
  <p:tag name="KSO_WM_TAG_VERSION" val="3.0"/>
  <p:tag name="KSO_WM_BEAUTIFY_FLAG" val="#wm#"/>
  <p:tag name="KSO_WM_UNIT_TYPE" val="n_i"/>
  <p:tag name="KSO_WM_UNIT_INDEX" val="1_5"/>
  <p:tag name="KSO_WM_DIAGRAM_GROUP_CODE" val="n1-1"/>
  <p:tag name="KSO_WM_DIAGRAM_VERSION" val="3"/>
  <p:tag name="KSO_WM_DIAGRAM_COLOR_TRICK" val="1"/>
  <p:tag name="KSO_WM_DIAGRAM_COLOR_TEXT_CAN_REMOVE" val="n"/>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solid&quot;:{&quot;brightness&quot;:0,&quot;colorType&quot;:2,&quot;rgb&quot;:&quot;#ffffff&quot;,&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40492895_1*n_i*1_5"/>
  <p:tag name="KSO_WM_TEMPLATE_CATEGORY" val="diagram"/>
  <p:tag name="KSO_WM_TEMPLATE_INDEX" val="40492895"/>
  <p:tag name="KSO_WM_UNIT_LAYERLEVEL" val="1_1"/>
  <p:tag name="KSO_WM_TAG_VERSION" val="3.0"/>
  <p:tag name="KSO_WM_UNIT_TYPE" val="n_i"/>
  <p:tag name="KSO_WM_UNIT_INDEX" val="1_5"/>
  <p:tag name="KSO_WM_DIAGRAM_GROUP_CODE" val="n1-1"/>
  <p:tag name="KSO_WM_DIAGRAM_VERSION" val="3"/>
  <p:tag name="KSO_WM_DIAGRAM_COLOR_TRICK" val="1"/>
  <p:tag name="KSO_WM_DIAGRAM_COLOR_TEXT_CAN_REMOVE" val="n"/>
  <p:tag name="KSO_WM_UNIT_LINE_FORE_SCHEMECOLOR_INDEX" val="-2"/>
  <p:tag name="KSO_WM_DIAGRAM_VIRTUALLY_FRAME" val="{&quot;height&quot;:439.25,&quot;left&quot;:39.54998779296875,&quot;top&quot;:88.15,&quot;width&quot;:872.6500244140625}"/>
  <p:tag name="KSO_WM_DIAGRAM_MAX_ITEMCNT" val="8"/>
  <p:tag name="KSO_WM_DIAGRAM_MIN_ITEMCNT" val="5"/>
  <p:tag name="KSO_WM_DIAGRAM_COLOR_MATCH_VALUE" val="{&quot;shape&quot;:{&quot;fill&quot;:{&quot;solid&quot;:{&quot;brightness&quot;:0,&quot;colorType&quot;:2,&quot;rgb&quot;:&quot;#ffffff&quot;,&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5"/>
  <p:tag name="KSO_WM_UNIT_TEXT_FILL_TYPE" val="1"/>
  <p:tag name="KSO_WM_UNIT_USESOURCEFORMAT_APPLY" val="0"/>
</p:tagLst>
</file>

<file path=ppt/tags/tag861.xml><?xml version="1.0" encoding="utf-8"?>
<p:tagLst xmlns:p="http://schemas.openxmlformats.org/presentationml/2006/main">
  <p:tag name="KSO_WM_SLIDE_ID" val="custom40492935_1"/>
  <p:tag name="KSO_WM_TEMPLATE_SUBCATEGORY" val="0"/>
  <p:tag name="KSO_WM_TEMPLATE_MASTER_TYPE" val="0"/>
  <p:tag name="KSO_WM_TEMPLATE_COLOR_TYPE" val="0"/>
  <p:tag name="KSO_WM_SLIDE_ITEM_CNT" val="5"/>
  <p:tag name="KSO_WM_SLIDE_INDEX" val="1"/>
  <p:tag name="KSO_WM_TAG_VERSION" val="3.0"/>
  <p:tag name="KSO_WM_BEAUTIFY_FLAG" val="#wm#"/>
  <p:tag name="KSO_WM_TEMPLATE_CATEGORY" val="diagram"/>
  <p:tag name="KSO_WM_TEMPLATE_INDEX" val="20231457"/>
  <p:tag name="KSO_WM_SLIDE_TYPE" val="text"/>
  <p:tag name="KSO_WM_SLIDE_SUBTYPE" val="picTxt"/>
  <p:tag name="KSO_WM_SLIDE_SIZE" val="872.65*408.75"/>
  <p:tag name="KSO_WM_SLIDE_POSITION" val="39.55*103.4"/>
  <p:tag name="KSO_WM_SLIDE_LAYOUT" val="a_n"/>
  <p:tag name="KSO_WM_SLIDE_LAYOUT_CNT" val="1_1"/>
  <p:tag name="KSO_WM_SPECIAL_SOURCE" val="bdnull"/>
  <p:tag name="KSO_WM_DIAGRAM_GROUP_CODE" val="n1-1"/>
  <p:tag name="KSO_WM_SLIDE_DIAGTYPE" val="n"/>
</p:tagLst>
</file>

<file path=ppt/tags/tag862.xml><?xml version="1.0" encoding="utf-8"?>
<p:tagLst xmlns:p="http://schemas.openxmlformats.org/presentationml/2006/main">
  <p:tag name="KSO_WM_BEAUTIFY_FLAG" val="#fgm#"/>
  <p:tag name="KSO_WM_FIGMA_FLAG" val="#fgm#"/>
  <p:tag name="KSO_WM_UNIT_INDEX" val="1"/>
  <p:tag name="KSO_WM_UNIT_TYPE" val="a"/>
  <p:tag name="KSO_WM_LAYOUT_CHECK_HASH" val="471614bcb065f50e098f1b8b832a78d406f8dafe"/>
  <p:tag name="KSO_WM_NEWLAYOUT_GROUP_ID" val="layout_10009"/>
  <p:tag name="KSO_WM_NEWLAYOUT_ID" val="slide_db762ae2968a538b"/>
  <p:tag name="KSO_WM_UNIT_PRESET_TEXT" val="单击此处添加标题"/>
</p:tagLst>
</file>

<file path=ppt/tags/tag863.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 name="MH_PIC_SOURCE_TYPE" val="generate_slide_ai*{&quot;id&quot;:&quot;VCG41N1428922747&quot;,&quot;product_name&quot;:&quot;wps-wpp-pc&quot;,&quot;intention_code&quot;:&quot;wps_wpp_generate_doc_pay&quot;}*auto_gallery_ai_v2.2.0_ONLINE*3864663232316233396539653635303735636562373964383530633830313866-slide-21"/>
</p:tagLst>
</file>

<file path=ppt/tags/tag864.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添加项标题"/>
</p:tagLst>
</file>

<file path=ppt/tags/tag865.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866.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 name="MH_PIC_SOURCE_TYPE" val="generate_slide_ai*{&quot;id&quot;:&quot;VCG41N1351522972&quot;,&quot;product_name&quot;:&quot;wps-wpp-pc&quot;,&quot;intention_code&quot;:&quot;wps_wpp_generate_doc_pay&quot;}*auto_gallery_ai_v2.2.0_ONLINE*3864663232316233396539653635303735636562373964383530633830313866-slide-21"/>
</p:tagLst>
</file>

<file path=ppt/tags/tag867.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添加项标题"/>
</p:tagLst>
</file>

<file path=ppt/tags/tag868.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869.xml><?xml version="1.0" encoding="utf-8"?>
<p:tagLst xmlns:p="http://schemas.openxmlformats.org/presentationml/2006/main">
  <p:tag name="KSO_WM_SLIDE_CONTENT_ORIENTATION" val=""/>
  <p:tag name="KSO_WM_SLIDE_HAS_MASK" val="0"/>
  <p:tag name="KSO_WM_SLIDE_ITEM_CNT" val="4"/>
  <p:tag name="KSO_WM_SLIDE_TYPE" val="text"/>
  <p:tag name="KSO_WM_TEMPLATE_SUBCATEGORY" val="29"/>
  <p:tag name="KSO_WM_BEAUTIFY_FLAG" val="#wm#"/>
  <p:tag name="KSO_WM_TEMPLATE_FIGMA_ID" val="69796636443"/>
  <p:tag name="KSO_WM_TEMPLATE_SLIDE_ID" val="slide_db762ae2968a538b"/>
  <p:tag name="KSO_WM_SPECIAL_SOURCE" val="bdnull"/>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870.xml><?xml version="1.0" encoding="utf-8"?>
<p:tagLst xmlns:p="http://schemas.openxmlformats.org/presentationml/2006/main">
  <p:tag name="KSO_WM_BEAUTIFY_FLAG" val="#fgm#"/>
  <p:tag name="KSO_WM_FIGMA_FLAG" val="#fgm#"/>
  <p:tag name="KSO_WM_UNIT_INDEX" val="1"/>
  <p:tag name="KSO_WM_UNIT_TYPE" val="a"/>
  <p:tag name="KSO_WM_LAYOUT_CHECK_HASH" val="471614bcb065f50e098f1b8b832a78d406f8dafe"/>
  <p:tag name="KSO_WM_NEWLAYOUT_GROUP_ID" val="layout_10009"/>
  <p:tag name="KSO_WM_NEWLAYOUT_ID" val="slide_db762ae2968a538b"/>
  <p:tag name="KSO_WM_UNIT_PRESET_TEXT" val="单击此处添加标题"/>
</p:tagLst>
</file>

<file path=ppt/tags/tag871.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 name="MH_PIC_SOURCE_TYPE" val="generate_slide_ai*{&quot;id&quot;:&quot;VCG41N1136089248&quot;,&quot;product_name&quot;:&quot;wps-wpp-pc&quot;,&quot;intention_code&quot;:&quot;wps_wpp_generate_doc_pay&quot;}*auto_gallery_ai_v2.2.0_ONLINE*3864663232316233396539653635303735636562373964383530633830313866-slide-21"/>
</p:tagLst>
</file>

<file path=ppt/tags/tag872.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添加项标题"/>
</p:tagLst>
</file>

<file path=ppt/tags/tag873.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874.xml><?xml version="1.0" encoding="utf-8"?>
<p:tagLst xmlns:p="http://schemas.openxmlformats.org/presentationml/2006/main">
  <p:tag name="KSO_WM_BEAUTIFY_FLAG" val="#fgm#"/>
  <p:tag name="KSO_WM_DIAGRAM_GROUP_CODE" val="1"/>
  <p:tag name="KSO_WM_FIGMA_FLAG" val="#fgm#"/>
  <p:tag name="KSO_WM_UNIT_INDEX" val="1_4_1"/>
  <p:tag name="KSO_WM_UNIT_TYPE" val="l_h_d"/>
  <p:tag name="MH_PIC_SOURCE_TYPE" val="generate_slide_ai*{&quot;id&quot;:&quot;VCG41N1205127287&quot;,&quot;product_name&quot;:&quot;wps-wpp-pc&quot;,&quot;intention_code&quot;:&quot;wps_wpp_generate_doc_pay&quot;}*auto_gallery_ai_v2.2.0_ONLINE*3864663232316233396539653635303735636562373964383530633830313866-slide-21"/>
</p:tagLst>
</file>

<file path=ppt/tags/tag875.xml><?xml version="1.0" encoding="utf-8"?>
<p:tagLst xmlns:p="http://schemas.openxmlformats.org/presentationml/2006/main">
  <p:tag name="KSO_WM_BEAUTIFY_FLAG" val="#fgm#"/>
  <p:tag name="KSO_WM_DIAGRAM_GROUP_CODE" val="1"/>
  <p:tag name="KSO_WM_FIGMA_FLAG" val="#fgm#"/>
  <p:tag name="KSO_WM_UNIT_INDEX" val="1_4_1"/>
  <p:tag name="KSO_WM_UNIT_TYPE" val="l_h_a"/>
  <p:tag name="KSO_WM_UNIT_PRESET_TEXT" val="单击添加项标题"/>
</p:tagLst>
</file>

<file path=ppt/tags/tag876.xml><?xml version="1.0" encoding="utf-8"?>
<p:tagLst xmlns:p="http://schemas.openxmlformats.org/presentationml/2006/main">
  <p:tag name="KSO_WM_BEAUTIFY_FLAG" val="#fgm#"/>
  <p:tag name="KSO_WM_DIAGRAM_GROUP_CODE" val="1"/>
  <p:tag name="KSO_WM_FIGMA_FLAG" val="#fgm#"/>
  <p:tag name="KSO_WM_UNIT_INDEX" val="1_4_1"/>
  <p:tag name="KSO_WM_UNIT_TYPE" val="l_h_f"/>
  <p:tag name="KSO_WM_UNIT_PRESET_TEXT" val="单击此处添加项正文"/>
</p:tagLst>
</file>

<file path=ppt/tags/tag877.xml><?xml version="1.0" encoding="utf-8"?>
<p:tagLst xmlns:p="http://schemas.openxmlformats.org/presentationml/2006/main">
  <p:tag name="KSO_WM_SLIDE_CONTENT_ORIENTATION" val=""/>
  <p:tag name="KSO_WM_SLIDE_HAS_MASK" val="0"/>
  <p:tag name="KSO_WM_SLIDE_ITEM_CNT" val="4"/>
  <p:tag name="KSO_WM_SLIDE_TYPE" val="text"/>
  <p:tag name="KSO_WM_TEMPLATE_SUBCATEGORY" val="29"/>
  <p:tag name="KSO_WM_BEAUTIFY_FLAG" val="#wm#"/>
  <p:tag name="KSO_WM_TEMPLATE_FIGMA_ID" val="69796636443"/>
  <p:tag name="KSO_WM_TEMPLATE_SLIDE_ID" val="slide_db762ae2968a538b"/>
  <p:tag name="KSO_WM_SPECIAL_SOURCE" val="bdnull"/>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33_3*a*1"/>
  <p:tag name="KSO_WM_TEMPLATE_CATEGORY" val="diagram"/>
  <p:tag name="KSO_WM_TEMPLATE_INDEX" val="20236933"/>
  <p:tag name="KSO_WM_UNIT_LAYERLEVEL" val="1"/>
  <p:tag name="KSO_WM_TAG_VERSION" val="3.0"/>
  <p:tag name="KSO_WM_BEAUTIFY_FLAG" val="#wm#"/>
  <p:tag name="KSO_WM_UNIT_ISCONTENTSTITLE" val="0"/>
  <p:tag name="KSO_WM_UNIT_ISNUMDGMTITLE" val="0"/>
  <p:tag name="KSO_WM_UNIT_NOCLEAR" val="0"/>
  <p:tag name="KSO_WM_DIAGRAM_GROUP_CODE" val="m1-1"/>
  <p:tag name="KSO_WM_UNIT_TYPE" val="a"/>
  <p:tag name="KSO_WM_UNIT_INDEX" val="1"/>
  <p:tag name="KSO_WM_UNIT_PRESET_TEXT" val="单击此处添加标题"/>
  <p:tag name="KSO_WM_UNIT_TEXT_TYPE" val="1"/>
  <p:tag name="KSO_WM_UNIT_TEXT_FILL_FORE_SCHEMECOLOR_INDEX" val="13"/>
  <p:tag name="KSO_WM_UNIT_TEXT_FILL_TYPE" val="1"/>
  <p:tag name="KSO_WM_UNIT_USESOURCEFORMAT_APPLY" val="0"/>
</p:tagLst>
</file>

<file path=ppt/tags/tag879.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i*1_1"/>
  <p:tag name="KSO_WM_TEMPLATE_CATEGORY" val="diagram"/>
  <p:tag name="KSO_WM_TEMPLATE_INDEX" val="20236933"/>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1"/>
  <p:tag name="KSO_WM_DIAGRAM_MAX_ITEMCNT" val="5"/>
  <p:tag name="KSO_WM_DIAGRAM_MIN_ITEMCNT" val="3"/>
  <p:tag name="KSO_WM_DIAGRAM_COLOR_MATCH_VALUE" val="{&quot;shape&quot;:{&quot;fill&quot;:{&quot;type&quot;:0},&quot;glow&quot;:{&quot;colorType&quot;:0},&quot;line&quot;:{&quot;gradient&quot;:[{&quot;brightness&quot;:0.5,&quot;colorType&quot;:1,&quot;foreColorIndex&quot;:13,&quot;pos&quot;:0,&quot;transparency&quot;:0.800000011920929},{&quot;brightness&quot;:0.5,&quot;colorType&quot;:1,&quot;foreColorIndex&quot;:13,&quot;pos&quot;:0.6000000238418579,&quot;transparency&quot;:0.4000000059604645},{&quot;brightness&quot;:0.5,&quot;colorType&quot;:1,&quot;foreColorIndex&quot;:13,&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UNIT_USESOURCEFORMAT_APPLY" val="0"/>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880.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i*1_2"/>
  <p:tag name="KSO_WM_TEMPLATE_CATEGORY" val="diagram"/>
  <p:tag name="KSO_WM_TEMPLATE_INDEX" val="20236933"/>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2"/>
  <p:tag name="KSO_WM_DIAGRAM_MAX_ITEMCNT" val="5"/>
  <p:tag name="KSO_WM_DIAGRAM_MIN_ITEMCNT" val="3"/>
  <p:tag name="KSO_WM_DIAGRAM_COLOR_MATCH_VALUE" val="{&quot;shape&quot;:{&quot;fill&quot;:{&quot;type&quot;:0},&quot;glow&quot;:{&quot;colorType&quot;:0},&quot;line&quot;:{&quot;gradient&quot;:[{&quot;brightness&quot;:0.800000011920929,&quot;colorType&quot;:1,&quot;foreColorIndex&quot;:5,&quot;pos&quot;:0,&quot;transparency&quot;:0},{&quot;brightness&quot;:0.4000000059604645,&quot;colorType&quot;:1,&quot;foreColorIndex&quot;:5,&quot;pos&quot;:0.5299999713897705,&quot;transparency&quot;:0},{&quot;brightness&quot;:0.80000001192092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0"/>
</p:tagLst>
</file>

<file path=ppt/tags/tag881.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f*1_5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5_1"/>
  <p:tag name="KSO_WM_UNIT_PRESET_TEXT" val="单击此处输入您的项正文，文字是您思想的提炼，请尽量言简意赅的阐述观点。&#10;"/>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82.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a*1_5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8"/>
  <p:tag name="KSO_WM_DIAGRAM_GROUP_CODE" val="m1-1"/>
  <p:tag name="KSO_WM_UNIT_TYPE" val="m_h_a"/>
  <p:tag name="KSO_WM_UNIT_INDEX" val="1_5_1"/>
  <p:tag name="KSO_WM_UNIT_PRESET_TEXT" val="添加项标题"/>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83.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i*1_5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SUBTYPE" val="d"/>
  <p:tag name="KSO_WM_UNIT_TYPE" val="m_h_i"/>
  <p:tag name="KSO_WM_UNIT_INDEX" val="1_5_1"/>
  <p:tag name="KSO_WM_UNIT_FILL_TYPE" val="3"/>
  <p:tag name="KSO_WM_DIAGRAM_MAX_ITEMCNT" val="5"/>
  <p:tag name="KSO_WM_DIAGRAM_MIN_ITEMCNT" val="3"/>
  <p:tag name="KSO_WM_DIAGRAM_COLOR_MATCH_VALUE" val="{&quot;shape&quot;:{&quot;fill&quot;:{&quot;gradient&quot;:[{&quot;brightness&quot;:0.800000011920929,&quot;colorType&quot;:1,&quot;foreColorIndex&quot;:5,&quot;pos&quot;:0,&quot;transparency&quot;:0},{&quot;brightness&quot;:0.4000000059604645,&quot;colorType&quot;:1,&quot;foreColorIndex&quot;:5,&quot;pos&quot;:0.20999999344348907,&quot;transparency&quot;:0},{&quot;brightness&quot;:0,&quot;colorType&quot;:1,&quot;foreColorIndex&quot;:5,&quot;pos&quot;:0.80000001192092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84.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f*1_3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3_1"/>
  <p:tag name="KSO_WM_UNIT_PRESET_TEXT" val="单击此处输入您的项正文，文字是您思想的提炼，请尽量言简意赅的阐述观点。&#10;"/>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85.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a*1_3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3_1"/>
  <p:tag name="KSO_WM_UNIT_PRESET_TEXT" val="添加项标题"/>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86.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i*1_3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SUBTYPE" val="d"/>
  <p:tag name="KSO_WM_UNIT_TYPE" val="m_h_i"/>
  <p:tag name="KSO_WM_UNIT_INDEX" val="1_3_1"/>
  <p:tag name="KSO_WM_UNIT_FILL_TYPE" val="3"/>
  <p:tag name="KSO_WM_DIAGRAM_MAX_ITEMCNT" val="5"/>
  <p:tag name="KSO_WM_DIAGRAM_MIN_ITEMCNT" val="3"/>
  <p:tag name="KSO_WM_DIAGRAM_COLOR_MATCH_VALUE" val="{&quot;shape&quot;:{&quot;fill&quot;:{&quot;gradient&quot;:[{&quot;brightness&quot;:0.800000011920929,&quot;colorType&quot;:1,&quot;foreColorIndex&quot;:5,&quot;pos&quot;:0,&quot;transparency&quot;:0},{&quot;brightness&quot;:0.4000000059604645,&quot;colorType&quot;:1,&quot;foreColorIndex&quot;:5,&quot;pos&quot;:0.20999999344348907,&quot;transparency&quot;:0},{&quot;brightness&quot;:0,&quot;colorType&quot;:1,&quot;foreColorIndex&quot;:5,&quot;pos&quot;:0.80000001192092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87.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f*1_2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2_1"/>
  <p:tag name="KSO_WM_UNIT_PRESET_TEXT" val="单击此处输入您的项正文，文字是您思想的提炼，请尽量言简意赅的阐述观点。&#10;"/>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88.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a*1_2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2_1"/>
  <p:tag name="KSO_WM_UNIT_PRESET_TEXT" val="添加项标题"/>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89.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i*1_2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SUBTYPE" val="d"/>
  <p:tag name="KSO_WM_UNIT_TYPE" val="m_h_i"/>
  <p:tag name="KSO_WM_UNIT_INDEX" val="1_2_1"/>
  <p:tag name="KSO_WM_UNIT_FILL_TYPE" val="3"/>
  <p:tag name="KSO_WM_DIAGRAM_MAX_ITEMCNT" val="5"/>
  <p:tag name="KSO_WM_DIAGRAM_MIN_ITEMCNT" val="3"/>
  <p:tag name="KSO_WM_DIAGRAM_COLOR_MATCH_VALUE" val="{&quot;shape&quot;:{&quot;fill&quot;:{&quot;gradient&quot;:[{&quot;brightness&quot;:0.800000011920929,&quot;colorType&quot;:1,&quot;foreColorIndex&quot;:5,&quot;pos&quot;:0,&quot;transparency&quot;:0},{&quot;brightness&quot;:0.4000000059604645,&quot;colorType&quot;:1,&quot;foreColorIndex&quot;:5,&quot;pos&quot;:0.20999999344348907,&quot;transparency&quot;:0},{&quot;brightness&quot;:0,&quot;colorType&quot;:1,&quot;foreColorIndex&quot;:5,&quot;pos&quot;:0.80000001192092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9.xml><?xml version="1.0" encoding="utf-8"?>
<p:tagLst xmlns:p="http://schemas.openxmlformats.org/presentationml/2006/main">
  <p:tag name="KSO_WM_BEAUTIFY_FLAG" val="#fgm#"/>
  <p:tag name="KSO_WM_FIGMA_FLAG" val="#fgm#"/>
  <p:tag name="KSO_WM_UNIT_INDEX" val="1"/>
  <p:tag name="KSO_WM_UNIT_TYPE" val="a"/>
  <p:tag name="KSO_WM_LAYOUT_CHECK_HASH" val="1bbf6b58348ea6ec9b2c202220d78be43ffeac7c"/>
  <p:tag name="KSO_WM_NEWLAYOUT_GROUP_ID" val="layout_57"/>
  <p:tag name="KSO_WM_NEWLAYOUT_ID" val="slide_daccd4fd984ea338"/>
</p:tagLst>
</file>

<file path=ppt/tags/tag890.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f*1_1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1_1"/>
  <p:tag name="KSO_WM_UNIT_PRESET_TEXT" val="单击此处输入您的项正文，文字是您思想的提炼，请尽量言简意赅的阐述观点。&#10;"/>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91.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a*1_1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1_1"/>
  <p:tag name="KSO_WM_UNIT_PRESET_TEXT" val="添加项标题"/>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92.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i*1_1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SUBTYPE" val="d"/>
  <p:tag name="KSO_WM_UNIT_TYPE" val="m_h_i"/>
  <p:tag name="KSO_WM_UNIT_INDEX" val="1_1_1"/>
  <p:tag name="KSO_WM_UNIT_FILL_TYPE" val="3"/>
  <p:tag name="KSO_WM_DIAGRAM_MAX_ITEMCNT" val="5"/>
  <p:tag name="KSO_WM_DIAGRAM_MIN_ITEMCNT" val="3"/>
  <p:tag name="KSO_WM_DIAGRAM_COLOR_MATCH_VALUE" val="{&quot;shape&quot;:{&quot;fill&quot;:{&quot;gradient&quot;:[{&quot;brightness&quot;:0.800000011920929,&quot;colorType&quot;:1,&quot;foreColorIndex&quot;:5,&quot;pos&quot;:0,&quot;transparency&quot;:0},{&quot;brightness&quot;:0.4000000059604645,&quot;colorType&quot;:1,&quot;foreColorIndex&quot;:5,&quot;pos&quot;:0.20999999344348907,&quot;transparency&quot;:0},{&quot;brightness&quot;:0,&quot;colorType&quot;:1,&quot;foreColorIndex&quot;:5,&quot;pos&quot;:0.80000001192092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93.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f*1_4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4_1"/>
  <p:tag name="KSO_WM_UNIT_PRESET_TEXT" val="单击此处输入您的项正文，文字是您思想的提炼，请尽量言简意赅的阐述观点。&#10;"/>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94.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a*1_4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4_1"/>
  <p:tag name="KSO_WM_UNIT_PRESET_TEXT" val="添加项标题"/>
  <p:tag name="KSO_WM_UNIT_TEXT_FILL_FORE_SCHEMECOLOR_INDEX" val="1"/>
  <p:tag name="KSO_WM_UNIT_TEXT_FILL_TYPE" val="1"/>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0"/>
</p:tagLst>
</file>

<file path=ppt/tags/tag895.xml><?xml version="1.0" encoding="utf-8"?>
<p:tagLst xmlns:p="http://schemas.openxmlformats.org/presentationml/2006/main">
  <p:tag name="KSO_WM_DIAGRAM_VIRTUALLY_FRAME" val="{&quot;height&quot;:330.38250732421875,&quot;left&quot;:-1.1034767739603921,&quot;top&quot;:145.46213216466222,&quot;width&quot;:962.4000244140625}"/>
  <p:tag name="KSO_WM_UNIT_HIGHLIGHT" val="0"/>
  <p:tag name="KSO_WM_UNIT_COMPATIBLE" val="0"/>
  <p:tag name="KSO_WM_UNIT_DIAGRAM_ISNUMVISUAL" val="0"/>
  <p:tag name="KSO_WM_UNIT_DIAGRAM_ISREFERUNIT" val="0"/>
  <p:tag name="KSO_WM_UNIT_ID" val="diagram20236933_3*m_h_i*1_4_1"/>
  <p:tag name="KSO_WM_TEMPLATE_CATEGORY" val="diagram"/>
  <p:tag name="KSO_WM_TEMPLATE_INDEX" val="2023693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SUBTYPE" val="d"/>
  <p:tag name="KSO_WM_UNIT_TYPE" val="m_h_i"/>
  <p:tag name="KSO_WM_UNIT_INDEX" val="1_4_1"/>
  <p:tag name="KSO_WM_UNIT_FILL_TYPE" val="3"/>
  <p:tag name="KSO_WM_DIAGRAM_MAX_ITEMCNT" val="5"/>
  <p:tag name="KSO_WM_DIAGRAM_MIN_ITEMCNT" val="3"/>
  <p:tag name="KSO_WM_DIAGRAM_COLOR_MATCH_VALUE" val="{&quot;shape&quot;:{&quot;fill&quot;:{&quot;gradient&quot;:[{&quot;brightness&quot;:0.800000011920929,&quot;colorType&quot;:1,&quot;foreColorIndex&quot;:5,&quot;pos&quot;:0,&quot;transparency&quot;:0},{&quot;brightness&quot;:0.4000000059604645,&quot;colorType&quot;:1,&quot;foreColorIndex&quot;:5,&quot;pos&quot;:0.20999999344348907,&quot;transparency&quot;:0},{&quot;brightness&quot;:0,&quot;colorType&quot;:1,&quot;foreColorIndex&quot;:5,&quot;pos&quot;:0.80000001192092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0"/>
</p:tagLst>
</file>

<file path=ppt/tags/tag896.xml><?xml version="1.0" encoding="utf-8"?>
<p:tagLst xmlns:p="http://schemas.openxmlformats.org/presentationml/2006/main">
  <p:tag name="KSO_WM_SLIDE_ID" val="diagram20236933_3"/>
  <p:tag name="KSO_WM_TEMPLATE_SUBCATEGORY" val="0"/>
  <p:tag name="KSO_WM_TEMPLATE_MASTER_TYPE" val="0"/>
  <p:tag name="KSO_WM_TEMPLATE_COLOR_TYPE" val="0"/>
  <p:tag name="KSO_WM_SLIDE_TYPE" val="text"/>
  <p:tag name="KSO_WM_SLIDE_SUBTYPE" val="diag"/>
  <p:tag name="KSO_WM_SLIDE_ITEM_CNT" val="5"/>
  <p:tag name="KSO_WM_SLIDE_INDEX" val="3"/>
  <p:tag name="KSO_WM_SLIDE_SIZE" val="962.4*289.406"/>
  <p:tag name="KSO_WM_SLIDE_POSITION" val="-1.10346*182.509"/>
  <p:tag name="KSO_WM_TAG_VERSION" val="3.0"/>
  <p:tag name="KSO_WM_BEAUTIFY_FLAG" val="#wm#"/>
  <p:tag name="KSO_WM_TEMPLATE_CATEGORY" val="diagram"/>
  <p:tag name="KSO_WM_TEMPLATE_INDEX" val="20234872"/>
  <p:tag name="KSO_WM_DIAGRAM_GROUP_CODE" val="m1-1"/>
  <p:tag name="KSO_WM_SLIDE_DIAGTYPE" val="m"/>
  <p:tag name="KSO_WM_SLIDE_LAYOUT" val="a_m"/>
  <p:tag name="KSO_WM_SLIDE_LAYOUT_CNT" val="1_1"/>
</p:tagLst>
</file>

<file path=ppt/tags/tag897.xml><?xml version="1.0" encoding="utf-8"?>
<p:tagLst xmlns:p="http://schemas.openxmlformats.org/presentationml/2006/main">
  <p:tag name="KSO_WM_BEAUTIFY_FLAG" val="#fgm#"/>
  <p:tag name="KSO_WM_FIGMA_FLAG" val="#fgm#"/>
  <p:tag name="KSO_WM_UNIT_INDEX" val="1"/>
  <p:tag name="KSO_WM_UNIT_TYPE" val="a"/>
  <p:tag name="KSO_WM_LAYOUT_CHECK_HASH" val="a34e37d59d5b31fd76e246ee5cdf83afbf60c4d7"/>
  <p:tag name="KSO_WM_NEWLAYOUT_GROUP_ID" val="layout_63"/>
  <p:tag name="KSO_WM_NEWLAYOUT_ID" val="slide_5f00fb856a8539b3"/>
  <p:tag name="KSO_WM_UNIT_PRESET_TEXT" val="单击此处添加标题"/>
</p:tagLst>
</file>

<file path=ppt/tags/tag898.xml><?xml version="1.0" encoding="utf-8"?>
<p:tagLst xmlns:p="http://schemas.openxmlformats.org/presentationml/2006/main">
  <p:tag name="KSO_WM_BEAUTIFY_FLAG" val="#fgm#"/>
  <p:tag name="KSO_WM_FIGMA_FLAG" val="#fgm#"/>
  <p:tag name="KSO_WM_UNIT_INDEX" val="1"/>
  <p:tag name="KSO_WM_UNIT_TYPE" val="d"/>
  <p:tag name="MH_PIC_SOURCE_TYPE" val="generate_slide_ai*{&quot;id&quot;:&quot;http://zh-ai-group.ks3-cn-beijing-internal.ksyun.com/image_generate/image_process/production/202511/2dee95bb-1dfa-4dc1-bca5-6436a0724546.jpg?Expires=1794992167\u0026AWSAccessKeyId=AKLT9NSy7kh8TIS1UzNqLRY2\u0026Signature=Ng87dOZdT2oQHl5NNC8VatV2lZ4%3D&quot;,&quot;product_name&quot;:&quot;wps-wpp-pc&quot;,&quot;intention_code&quot;:&quot;wps_wpp_generate_doc_pay&quot;}*auto_qingqiu_ai_v2.2.0_ONLINE*3864663232316233396539653635303735636562373964383530633830313866-slide-23"/>
</p:tagLst>
</file>

<file path=ppt/tags/tag899.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项标题"/>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 name="KSO_WM_UNIT_ISNUMDGMTITLE" val="0"/>
  <p:tag name="KSO_WM_UNIT_NOCLEAR" val="0"/>
  <p:tag name="KSO_WM_TEMPLATE_INDEX" val="40480766"/>
  <p:tag name="KSO_WM_TEMPLATE_CATEGORY" val="custom"/>
</p:tagLst>
</file>

<file path=ppt/tags/tag90.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SYNC_SLIDE_TEXT" val="1"/>
  <p:tag name="KSO_WM_UNIT_INDEX" val="1_1_1"/>
  <p:tag name="KSO_WM_UNIT_TYPE" val="l_h_i"/>
</p:tagLst>
</file>

<file path=ppt/tags/tag900.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90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项标题"/>
</p:tagLst>
</file>

<file path=ppt/tags/tag90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903.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5f00fb856a8539b3"/>
  <p:tag name="KSO_WM_SPECIAL_SOURCE" val="bdnull"/>
</p:tagLst>
</file>

<file path=ppt/tags/tag904.xml><?xml version="1.0" encoding="utf-8"?>
<p:tagLst xmlns:p="http://schemas.openxmlformats.org/presentationml/2006/main">
  <p:tag name="KSO_WM_BEAUTIFY_FLAG" val="#fgm#"/>
  <p:tag name="KSO_WM_FIGMA_FLAG" val="#fgm#"/>
  <p:tag name="KSO_WM_UNIT_INDEX" val="1"/>
  <p:tag name="KSO_WM_UNIT_TYPE" val="a"/>
  <p:tag name="KSO_WM_LAYOUT_CHECK_HASH" val="1bbf6b58348ea6ec9b2c202220d78be43ffeac7c"/>
  <p:tag name="KSO_WM_NEWLAYOUT_GROUP_ID" val="layout_57"/>
  <p:tag name="KSO_WM_NEWLAYOUT_ID" val="slide_daccd4fd984ea338"/>
  <p:tag name="KSO_WM_UNIT_PRESET_TEXT" val="单击此处添加标题"/>
</p:tagLst>
</file>

<file path=ppt/tags/tag905.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SYNC_SLIDE_TEXT" val="1"/>
  <p:tag name="KSO_WM_UNIT_INDEX" val="1_1_1"/>
  <p:tag name="KSO_WM_UNIT_TYPE" val="l_h_i"/>
  <p:tag name="KSO_WM_UNIT_PRESET_TEXT" val=" "/>
</p:tagLst>
</file>

<file path=ppt/tags/tag906.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 name="MH_PIC_SOURCE_TYPE" val="generate_slide_ai*{&quot;id&quot;:&quot;VCG41N1575399399&quot;,&quot;product_name&quot;:&quot;wps-wpp-pc&quot;,&quot;intention_code&quot;:&quot;wps_wpp_generate_doc_pay&quot;}*auto_gallery_ai_v2.2.0_ONLINE*3864663232316233396539653635303735636562373964383530633830313866-slide-22"/>
</p:tagLst>
</file>

<file path=ppt/tags/tag907.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添加项标题"/>
</p:tagLst>
</file>

<file path=ppt/tags/tag908.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909.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SYNC_SLIDE_TEXT" val="1"/>
  <p:tag name="KSO_WM_UNIT_INDEX" val="1_2_1"/>
  <p:tag name="KSO_WM_UNIT_TYPE" val="l_h_i"/>
  <p:tag name="KSO_WM_UNIT_PRESET_TEXT" val=" "/>
</p:tagLst>
</file>

<file path=ppt/tags/tag91.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Lst>
</file>

<file path=ppt/tags/tag910.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 name="MH_PIC_SOURCE_TYPE" val="generate_slide_ai*{&quot;id&quot;:&quot;VCG41N1302188757&quot;,&quot;product_name&quot;:&quot;wps-wpp-pc&quot;,&quot;intention_code&quot;:&quot;wps_wpp_generate_doc_pay&quot;}*auto_gallery_ai_v2.2.0_ONLINE*3864663232316233396539653635303735636562373964383530633830313866-slide-22"/>
</p:tagLst>
</file>

<file path=ppt/tags/tag911.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添加项标题"/>
</p:tagLst>
</file>

<file path=ppt/tags/tag912.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913.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914.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 name="MH_PIC_SOURCE_TYPE" val="generate_slide_ai*{&quot;id&quot;:&quot;VCG41N1445778991&quot;,&quot;product_name&quot;:&quot;wps-wpp-pc&quot;,&quot;intention_code&quot;:&quot;wps_wpp_generate_doc_pay&quot;}*auto_gallery_ai_v2.2.0_ONLINE*3864663232316233396539653635303735636562373964383530633830313866-slide-22"/>
</p:tagLst>
</file>

<file path=ppt/tags/tag915.xml><?xml version="1.0" encoding="utf-8"?>
<p:tagLst xmlns:p="http://schemas.openxmlformats.org/presentationml/2006/main">
  <p:tag name="KSO_WM_BEAUTIFY_FLAG" val="#fgm#"/>
  <p:tag name="KSO_WM_DIAGRAM_GROUP_CODE" val="1"/>
  <p:tag name="KSO_WM_FIGMA_FLAG" val="#fgm#"/>
  <p:tag name="KSO_WM_UNIT_INDEX" val="1_3_1"/>
  <p:tag name="KSO_WM_UNIT_TYPE" val="l_h_a"/>
  <p:tag name="KSO_WM_UNIT_PRESET_TEXT" val="单击添加项标题"/>
</p:tagLst>
</file>

<file path=ppt/tags/tag916.xml><?xml version="1.0" encoding="utf-8"?>
<p:tagLst xmlns:p="http://schemas.openxmlformats.org/presentationml/2006/main">
  <p:tag name="KSO_WM_BEAUTIFY_FLAG" val="#fgm#"/>
  <p:tag name="KSO_WM_DIAGRAM_GROUP_CODE" val="1"/>
  <p:tag name="KSO_WM_FIGMA_FLAG" val="#fgm#"/>
  <p:tag name="KSO_WM_UNIT_INDEX" val="1_3_1"/>
  <p:tag name="KSO_WM_UNIT_TYPE" val="l_h_f"/>
  <p:tag name="KSO_WM_UNIT_PRESET_TEXT" val="单击此处添加项正文"/>
</p:tagLst>
</file>

<file path=ppt/tags/tag917.xml><?xml version="1.0" encoding="utf-8"?>
<p:tagLst xmlns:p="http://schemas.openxmlformats.org/presentationml/2006/main">
  <p:tag name="KSO_WM_SLIDE_CONTENT_ORIENTATION" val=""/>
  <p:tag name="KSO_WM_SLIDE_HAS_MASK" val="0"/>
  <p:tag name="KSO_WM_SLIDE_ITEM_CNT" val="3"/>
  <p:tag name="KSO_WM_SLIDE_TYPE" val="text"/>
  <p:tag name="KSO_WM_TEMPLATE_SUBCATEGORY" val="29"/>
  <p:tag name="KSO_WM_BEAUTIFY_FLAG" val="#wm#"/>
  <p:tag name="KSO_WM_TEMPLATE_FIGMA_ID" val="69796636443"/>
  <p:tag name="KSO_WM_TEMPLATE_SLIDE_ID" val="slide_daccd4fd984ea338"/>
  <p:tag name="KSO_WM_SPECIAL_SOURCE" val="bdnull"/>
</p:tagLst>
</file>

<file path=ppt/tags/tag91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203_2*a*1"/>
  <p:tag name="KSO_WM_TEMPLATE_CATEGORY" val="diagram"/>
  <p:tag name="KSO_WM_TEMPLATE_INDEX" val="20233203"/>
  <p:tag name="KSO_WM_UNIT_LAYERLEVEL" val="1"/>
  <p:tag name="KSO_WM_TAG_VERSION" val="3.0"/>
  <p:tag name="KSO_WM_BEAUTIFY_FLAG" val="#wm#"/>
  <p:tag name="KSO_WM_DIAGRAM_GROUP_CODE" val="l1-1"/>
  <p:tag name="KSO_WM_UNIT_PRESET_TEXT" val="单击此处添加标题"/>
  <p:tag name="KSO_WM_UNIT_TEXT_TYPE" val="1"/>
  <p:tag name="KSO_WM_UNIT_TEXT_FILL_FORE_SCHEMECOLOR_INDEX" val="13"/>
  <p:tag name="KSO_WM_UNIT_TEXT_FILL_TYPE" val="1"/>
  <p:tag name="KSO_WM_UNIT_USESOURCEFORMAT_APPLY" val="0"/>
</p:tagLst>
</file>

<file path=ppt/tags/tag91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i"/>
  <p:tag name="KSO_WM_UNIT_INDEX" val="1_2_1"/>
  <p:tag name="KSO_WM_UNIT_ID" val="diagram20233203_2*l_h_i*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9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Lst>
</file>

<file path=ppt/tags/tag92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i"/>
  <p:tag name="KSO_WM_UNIT_INDEX" val="1_1_1"/>
  <p:tag name="KSO_WM_UNIT_ID" val="diagram20233203_2*l_h_i*1_1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92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3203_2*l_h_f*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35"/>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正文，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 name="KSO_WM_UNIT_USESOURCEFORMAT_APPLY" val="0"/>
</p:tagLst>
</file>

<file path=ppt/tags/tag9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3_2*l_h_a*1_3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 name="KSO_WM_UNIT_USESOURCEFORMAT_APPLY" val="0"/>
</p:tagLst>
</file>

<file path=ppt/tags/tag92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3203_2*l_h_f*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40"/>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 name="KSO_WM_UNIT_USESOURCEFORMAT_APPLY" val="0"/>
</p:tagLst>
</file>

<file path=ppt/tags/tag92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3_2*l_h_a*1_2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 name="KSO_WM_UNIT_USESOURCEFORMAT_APPLY" val="0"/>
</p:tagLst>
</file>

<file path=ppt/tags/tag9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3203_2*l_h_f*1_1_1"/>
  <p:tag name="KSO_WM_TEMPLATE_CATEGORY" val="diagram"/>
  <p:tag name="KSO_WM_TEMPLATE_INDEX" val="20233203"/>
  <p:tag name="KSO_WM_UNIT_LAYERLEVEL" val="1_1_1"/>
  <p:tag name="KSO_WM_TAG_VERSION" val="3.0"/>
  <p:tag name="KSO_WM_UNIT_VALUE" val="14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请单击此处添加内容，文字是您思想的提炼，请言简意赅的阐述您的观点。单击添加正文，文字是您思想的提炼。单击此处添加正文，文字是您思想的提炼，请言简意赅的阐述您的观点。单击添加正文，文字是您思想的提炼。单击此处添加正文，文字是您思想的提炼，请言简意赅的阐述您的观点"/>
  <p:tag name="KSO_WM_UNIT_TEXT_FILL_FORE_SCHEMECOLOR_INDEX" val="1"/>
  <p:tag name="KSO_WM_UNIT_TEXT_FILL_TYPE" val="1"/>
  <p:tag name="KSO_WM_UNIT_USESOURCEFORMAT_APPLY" val="0"/>
</p:tagLst>
</file>

<file path=ppt/tags/tag9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3_2*l_h_a*1_1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项标题"/>
  <p:tag name="KSO_WM_UNIT_TEXT_FILL_FORE_SCHEMECOLOR_INDEX" val="1"/>
  <p:tag name="KSO_WM_UNIT_TEXT_FILL_TYPE" val="1"/>
  <p:tag name="KSO_WM_UNIT_USESOURCEFORMAT_APPLY" val="0"/>
</p:tagLst>
</file>

<file path=ppt/tags/tag92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i"/>
  <p:tag name="KSO_WM_UNIT_INDEX" val="1_3_1"/>
  <p:tag name="KSO_WM_UNIT_ID" val="diagram20233203_2*l_h_i*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0"/>
</p:tagLst>
</file>

<file path=ppt/tags/tag92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2_1"/>
  <p:tag name="KSO_WM_UNIT_ID" val="diagram20233203_2*l_h_x*1_2_1"/>
  <p:tag name="KSO_WM_TEMPLATE_CATEGORY" val="diagram"/>
  <p:tag name="KSO_WM_TEMPLATE_INDEX" val="20233203"/>
  <p:tag name="KSO_WM_UNIT_LAYERLEVEL" val="1_1_1"/>
  <p:tag name="KSO_WM_TAG_VERSION" val="3.0"/>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USESOURCEFORMAT_APPLY" val="0"/>
</p:tagLst>
</file>

<file path=ppt/tags/tag92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1_1"/>
  <p:tag name="KSO_WM_UNIT_ID" val="diagram20233203_2*l_h_x*1_1_1"/>
  <p:tag name="KSO_WM_TEMPLATE_CATEGORY" val="diagram"/>
  <p:tag name="KSO_WM_TEMPLATE_INDEX" val="20233203"/>
  <p:tag name="KSO_WM_UNIT_LAYERLEVEL" val="1_1_1"/>
  <p:tag name="KSO_WM_TAG_VERSION" val="3.0"/>
  <p:tag name="KSO_WM_UNIT_VALUE" val="100*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USESOURCEFORMAT_APPLY" val="0"/>
</p:tagLst>
</file>

<file path=ppt/tags/tag93.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Lst>
</file>

<file path=ppt/tags/tag93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3_1"/>
  <p:tag name="KSO_WM_UNIT_ID" val="diagram20233203_2*l_h_x*1_3_1"/>
  <p:tag name="KSO_WM_TEMPLATE_CATEGORY" val="diagram"/>
  <p:tag name="KSO_WM_TEMPLATE_INDEX" val="20233203"/>
  <p:tag name="KSO_WM_UNIT_LAYERLEVEL" val="1_1_1"/>
  <p:tag name="KSO_WM_TAG_VERSION" val="3.0"/>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76272263894871,&quot;top&quot;:124.82499389648437,&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USESOURCEFORMAT_APPLY" val="0"/>
</p:tagLst>
</file>

<file path=ppt/tags/tag931.xml><?xml version="1.0" encoding="utf-8"?>
<p:tagLst xmlns:p="http://schemas.openxmlformats.org/presentationml/2006/main">
  <p:tag name="KSO_WM_SLIDE_ID" val="diagram20233203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3203"/>
  <p:tag name="KSO_WM_SLIDE_TYPE" val="text"/>
  <p:tag name="KSO_WM_SLIDE_SUBTYPE" val="diag"/>
  <p:tag name="KSO_WM_SLIDE_SIZE" val="835.572*361.7"/>
  <p:tag name="KSO_WM_SLIDE_POSITION" val="62.1266*132.9"/>
  <p:tag name="KSO_WM_SLIDE_LAYOUT" val="a_l"/>
  <p:tag name="KSO_WM_SLIDE_LAYOUT_CNT" val="1_1"/>
  <p:tag name="KSO_WM_SPECIAL_SOURCE" val="bdnull"/>
  <p:tag name="KSO_WM_DIAGRAM_GROUP_CODE" val="l1-1"/>
  <p:tag name="KSO_WM_SLIDE_DIAGTYPE" val="l"/>
</p:tagLst>
</file>

<file path=ppt/tags/tag932.xml><?xml version="1.0" encoding="utf-8"?>
<p:tagLst xmlns:p="http://schemas.openxmlformats.org/presentationml/2006/main">
  <p:tag name="KSO_WM_BEAUTIFY_FLAG" val="#fgm#"/>
  <p:tag name="KSO_WM_FIGMA_FLAG" val="#fgm#"/>
  <p:tag name="KSO_WM_UNIT_INDEX" val="1"/>
  <p:tag name="KSO_WM_UNIT_TYPE" val="a"/>
  <p:tag name="KSO_WM_LAYOUT_CHECK_HASH" val="39e44cbd4a6b08f771431f390f85c4a4cd16850d"/>
  <p:tag name="KSO_WM_NEWLAYOUT_GROUP_ID" val="layout_10013"/>
  <p:tag name="KSO_WM_NEWLAYOUT_ID" val="slide_0fb9fcdeb55520f2"/>
  <p:tag name="KSO_WM_UNIT_PRESET_TEXT" val="单击此处添加标题"/>
</p:tagLst>
</file>

<file path=ppt/tags/tag933.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934.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正文"/>
</p:tagLst>
</file>

<file path=ppt/tags/tag935.xml><?xml version="1.0" encoding="utf-8"?>
<p:tagLst xmlns:p="http://schemas.openxmlformats.org/presentationml/2006/main">
  <p:tag name="KSO_WM_SLIDE_CONTENT_ORIENTATION" val=""/>
  <p:tag name="KSO_WM_SLIDE_HAS_MASK" val="0"/>
  <p:tag name="KSO_WM_SLIDE_ITEM_CNT" val="1"/>
  <p:tag name="KSO_WM_SLIDE_TYPE" val="text"/>
  <p:tag name="KSO_WM_TEMPLATE_SUBCATEGORY" val="29"/>
  <p:tag name="KSO_WM_BEAUTIFY_FLAG" val="#wm#"/>
  <p:tag name="KSO_WM_TEMPLATE_FIGMA_ID" val="69796636443"/>
  <p:tag name="KSO_WM_TEMPLATE_SLIDE_ID" val="slide_0fb9fcdeb55520f2"/>
  <p:tag name="KSO_WM_SPECIAL_SOURCE" val="bdnull"/>
</p:tagLst>
</file>

<file path=ppt/tags/tag936.xml><?xml version="1.0" encoding="utf-8"?>
<p:tagLst xmlns:p="http://schemas.openxmlformats.org/presentationml/2006/main">
  <p:tag name="KSO_WM_UNIT_HIGHLIGHT" val="0"/>
  <p:tag name="KSO_WM_BEAUTIFY_FLAG" val="#wm#"/>
  <p:tag name="KSO_WM_FIGMA_FLAG" val="#fgm#"/>
  <p:tag name="KSO_WM_UNIT_INDEX" val="1"/>
  <p:tag name="KSO_WM_UNIT_TEXT_TYPE" val="1"/>
  <p:tag name="KSO_WM_UNIT_TYPE" val="a"/>
  <p:tag name="KSO_WM_LAYOUT_CHECK_HASH" val="9216643b04e0316c02b157a8cf63539a1eec4ec6"/>
  <p:tag name="KSO_WM_NEWLAYOUT_ID" val="7350"/>
  <p:tag name="KSO_WM_UNIT_PRESET_TEXT" val="单击此处添加章节标题"/>
  <p:tag name="KSO_WM_UNIT_ID" val="_10*a*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937.xml><?xml version="1.0" encoding="utf-8"?>
<p:tagLst xmlns:p="http://schemas.openxmlformats.org/presentationml/2006/main">
  <p:tag name="KSO_WM_UNIT_HIGHLIGHT" val="0"/>
  <p:tag name="KSO_WM_BEAUTIFY_FLAG" val="#wm#"/>
  <p:tag name="KSO_WM_FIGMA_FLAG" val="#fgm#"/>
  <p:tag name="KSO_WM_UNIT_INDEX" val="1"/>
  <p:tag name="KSO_WM_UNIT_TYPE" val="e"/>
  <p:tag name="KSO_WM_UNIT_PRESET_TEXT" val="01"/>
  <p:tag name="KSO_WM_UNIT_ID" val="_10*e*1"/>
  <p:tag name="KSO_WM_TAG_VERSION" val="3.0"/>
  <p:tag name="KSO_WM_UNIT_ISNUMDGMTITLE" val="0"/>
  <p:tag name="KSO_WM_UNIT_NOCLEAR"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938.xml><?xml version="1.0" encoding="utf-8"?>
<p:tagLst xmlns:p="http://schemas.openxmlformats.org/presentationml/2006/main">
  <p:tag name="KSO_WM_SLIDE_CONTENT_ORIENTATION" val="left"/>
  <p:tag name="KSO_WM_SLIDE_HAS_MASK" val="0"/>
  <p:tag name="KSO_WM_SLIDE_ITEM_CNT" val="0"/>
  <p:tag name="KSO_WM_SLIDE_TYPE" val="sectionTitle"/>
  <p:tag name="KSO_WM_TEMPLATE_SUBCATEGORY" val="29"/>
  <p:tag name="KSO_WM_BEAUTIFY_FLAG" val="#wm#"/>
  <p:tag name="KSO_WM_TEMPLATE_SLIDE_ID" val="slide_0e3ab8503af4c08e"/>
  <p:tag name="KSO_WM_TEMPLATE_INDEX" val="40480766"/>
  <p:tag name="KSO_WM_TEMPLATE_CATEGORY" val="custom"/>
  <p:tag name="KSO_WM_SLIDE_INDEX" val="3"/>
  <p:tag name="KSO_WM_SLIDE_ID" val="custom40480766_7"/>
  <p:tag name="KSO_WM_TEMPLATE_MASTER_TYPE" val="0"/>
  <p:tag name="KSO_WM_SLIDE_LAYOUT" val="a_e"/>
  <p:tag name="KSO_WM_SLIDE_LAYOUT_CNT" val="1_1"/>
  <p:tag name="KSO_WM_TAG_VERSION" val="3.0"/>
  <p:tag name="KSO_WM_SPECIAL_SOURCE" val="bdnull"/>
</p:tagLst>
</file>

<file path=ppt/tags/tag939.xml><?xml version="1.0" encoding="utf-8"?>
<p:tagLst xmlns:p="http://schemas.openxmlformats.org/presentationml/2006/main">
  <p:tag name="KSO_WM_BEAUTIFY_FLAG" val="#fgm#"/>
  <p:tag name="KSO_WM_FIGMA_FLAG" val="#fgm#"/>
  <p:tag name="KSO_WM_UNIT_INDEX" val="1"/>
  <p:tag name="KSO_WM_UNIT_TYPE" val="a"/>
  <p:tag name="KSO_WM_LAYOUT_CHECK_HASH" val="f31652fc2eefc35c2d75441425a8997b329b8b2c"/>
  <p:tag name="KSO_WM_NEWLAYOUT_GROUP_ID" val="layout_31"/>
  <p:tag name="KSO_WM_NEWLAYOUT_ID" val="slide_5de812628256de36"/>
  <p:tag name="KSO_WM_UNIT_PRESET_TEXT" val="单击此处添加标题"/>
</p:tagLst>
</file>

<file path=ppt/tags/tag94.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SYNC_SLIDE_TEXT" val="1"/>
  <p:tag name="KSO_WM_UNIT_INDEX" val="1_2_1"/>
  <p:tag name="KSO_WM_UNIT_TYPE" val="l_h_i"/>
</p:tagLst>
</file>

<file path=ppt/tags/tag940.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1_1"/>
  <p:tag name="KSO_WM_UNIT_TYPE" val="l_h_i"/>
  <p:tag name="KSO_WM_UNIT_PRESET_TEXT" val=" "/>
</p:tagLst>
</file>

<file path=ppt/tags/tag941.xml><?xml version="1.0" encoding="utf-8"?>
<p:tagLst xmlns:p="http://schemas.openxmlformats.org/presentationml/2006/main">
  <p:tag name="KSO_WM_BEAUTIFY_FLAG" val="#fgm#"/>
  <p:tag name="KSO_WM_DIAGRAM_GROUP_CODE" val="1"/>
  <p:tag name="KSO_WM_FIGMA_FLAG" val="#fgm#"/>
  <p:tag name="KSO_WM_UNIT_INDEX" val="1_1_1"/>
  <p:tag name="KSO_WM_UNIT_TYPE" val="l_h_d"/>
  <p:tag name="MH_PIC_SOURCE_TYPE" val="generate_slide_ai*{&quot;id&quot;:&quot;http://zh-ai-group.ks3-cn-beijing-internal.ksyun.com/image_generate/image_process/production/202511/3c7d702a-3268-4bb5-9b0b-1be15ad693f0.jpg?Expires=1794992166\u0026AWSAccessKeyId=AKLT9NSy7kh8TIS1UzNqLRY2\u0026Signature=ZjqPgA16ajzx8UugBy%2BF3GnZFe8%3D&quot;,&quot;product_name&quot;:&quot;wps-wpp-pc&quot;,&quot;intention_code&quot;:&quot;wps_wpp_generate_doc_pay&quot;}*auto_qingqiu_ai_v2.2.0_ONLINE*3864663232316233396539653635303735636562373964383530633830313866-slide-28"/>
</p:tagLst>
</file>

<file path=ppt/tags/tag942.xml><?xml version="1.0" encoding="utf-8"?>
<p:tagLst xmlns:p="http://schemas.openxmlformats.org/presentationml/2006/main">
  <p:tag name="KSO_WM_BEAUTIFY_FLAG" val="#fgm#"/>
  <p:tag name="KSO_WM_DIAGRAM_GROUP_CODE" val="1"/>
  <p:tag name="KSO_WM_FIGMA_FLAG" val="#fgm#"/>
  <p:tag name="KSO_WM_UNIT_INDEX" val="1_1_1"/>
  <p:tag name="KSO_WM_UNIT_TYPE" val="l_h_a"/>
  <p:tag name="KSO_WM_UNIT_PRESET_TEXT" val="单击此处添加项标题"/>
</p:tagLst>
</file>

<file path=ppt/tags/tag943.xml><?xml version="1.0" encoding="utf-8"?>
<p:tagLst xmlns:p="http://schemas.openxmlformats.org/presentationml/2006/main">
  <p:tag name="KSO_WM_BEAUTIFY_FLAG" val="#fgm#"/>
  <p:tag name="KSO_WM_DIAGRAM_GROUP_CODE" val="1"/>
  <p:tag name="KSO_WM_FIGMA_FLAG" val="#fgm#"/>
  <p:tag name="KSO_WM_UNIT_INDEX" val="1_1_1"/>
  <p:tag name="KSO_WM_UNIT_TYPE" val="l_h_f"/>
  <p:tag name="KSO_WM_UNIT_PRESET_TEXT" val="单击此处添加项正文"/>
</p:tagLst>
</file>

<file path=ppt/tags/tag944.xml><?xml version="1.0" encoding="utf-8"?>
<p:tagLst xmlns:p="http://schemas.openxmlformats.org/presentationml/2006/main">
  <p:tag name="KSO_WM_FIGMA_DECORATION_INDEX" val="18"/>
  <p:tag name="$PH_EXT" val="2"/>
  <p:tag name="KSO_WM_BEAUTIFY_FLAG" val="#fgm#"/>
  <p:tag name="KSO_WM_DIAGRAM_GROUP_CODE" val="1"/>
  <p:tag name="KSO_WM_FIGMA_FLAG" val="#fgm#"/>
  <p:tag name="KSO_WM_SHAPE_BGTYPE" val="lt1"/>
  <p:tag name="KSO_WM_SHAPE_BRIGHT_DATA" val="[{&quot;dk1&quot;:-60,&quot;dk2&quot;:-50,&quot;lt1&quot;:90,&quot;lt2&quot;:100},{&quot;dk1&quot;:-60,&quot;dk2&quot;:-50,&quot;lt1&quot;:90,&quot;lt2&quot;:100}]"/>
  <p:tag name="KSO_WM_SHAPE_UPDATE_BRIGHT" val="1"/>
  <p:tag name="KSO_WM_SYNC_SLIDE_TEXT" val="1"/>
  <p:tag name="KSO_WM_UNIT_INDEX" val="1_2_1"/>
  <p:tag name="KSO_WM_UNIT_TYPE" val="l_h_i"/>
  <p:tag name="KSO_WM_UNIT_PRESET_TEXT" val=" "/>
</p:tagLst>
</file>

<file path=ppt/tags/tag945.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 name="MH_PIC_SOURCE_TYPE" val="generate_slide_ai*{&quot;id&quot;:&quot;http://zh-ai-group.ks3-cn-beijing-internal.ksyun.com/image_generate/image_process/production/202511/174d8e19-466a-4da0-a731-dcf89d258e08.jpg?Expires=1794992165\u0026AWSAccessKeyId=AKLT9NSy7kh8TIS1UzNqLRY2\u0026Signature=Q%2B2o4w0arbYjYFwIvBvP9IVtS8k%3D&quot;,&quot;product_name&quot;:&quot;wps-wpp-pc&quot;,&quot;intention_code&quot;:&quot;wps_wpp_generate_doc_pay&quot;}*auto_qingqiu_ai_v2.2.0_ONLINE*3864663232316233396539653635303735636562373964383530633830313866-slide-28"/>
</p:tagLst>
</file>

<file path=ppt/tags/tag94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 name="KSO_WM_UNIT_PRESET_TEXT" val="单击此处添加项标题"/>
</p:tagLst>
</file>

<file path=ppt/tags/tag94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 name="KSO_WM_UNIT_PRESET_TEXT" val="单击此处添加项正文"/>
</p:tagLst>
</file>

<file path=ppt/tags/tag948.xml><?xml version="1.0" encoding="utf-8"?>
<p:tagLst xmlns:p="http://schemas.openxmlformats.org/presentationml/2006/main">
  <p:tag name="KSO_WM_SLIDE_CONTENT_ORIENTATION" val=""/>
  <p:tag name="KSO_WM_SLIDE_HAS_MASK" val="0"/>
  <p:tag name="KSO_WM_SLIDE_ITEM_CNT" val="4"/>
  <p:tag name="KSO_WM_SLIDE_TYPE" val="text"/>
  <p:tag name="KSO_WM_TEMPLATE_SUBCATEGORY" val="29"/>
  <p:tag name="KSO_WM_BEAUTIFY_FLAG" val="#wm#"/>
  <p:tag name="KSO_WM_TEMPLATE_FIGMA_ID" val="69796636443"/>
  <p:tag name="KSO_WM_TEMPLATE_SLIDE_ID" val="slide_5de812628256de36"/>
  <p:tag name="KSO_WM_SPECIAL_SOURCE" val="bdnull"/>
</p:tagLst>
</file>

<file path=ppt/tags/tag949.xml><?xml version="1.0" encoding="utf-8"?>
<p:tagLst xmlns:p="http://schemas.openxmlformats.org/presentationml/2006/main">
  <p:tag name="KSO_WM_BEAUTIFY_FLAG" val="#wm#"/>
  <p:tag name="KSO_WM_FIGMA_FLAG" val="#fgm#"/>
  <p:tag name="KSO_WM_UNIT_INDEX" val="1"/>
  <p:tag name="KSO_WM_UNIT_TEXT_TYPE" val="1"/>
  <p:tag name="KSO_WM_UNIT_TYPE" val="b"/>
  <p:tag name="KSO_WM_UNIT_PRESET_TEXT" val="THE END"/>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95.xml><?xml version="1.0" encoding="utf-8"?>
<p:tagLst xmlns:p="http://schemas.openxmlformats.org/presentationml/2006/main">
  <p:tag name="KSO_WM_BEAUTIFY_FLAG" val="#fgm#"/>
  <p:tag name="KSO_WM_DIAGRAM_GROUP_CODE" val="1"/>
  <p:tag name="KSO_WM_FIGMA_FLAG" val="#fgm#"/>
  <p:tag name="KSO_WM_UNIT_INDEX" val="1_2_1"/>
  <p:tag name="KSO_WM_UNIT_TYPE" val="l_h_d"/>
</p:tagLst>
</file>

<file path=ppt/tags/tag950.xml><?xml version="1.0" encoding="utf-8"?>
<p:tagLst xmlns:p="http://schemas.openxmlformats.org/presentationml/2006/main">
  <p:tag name="KSO_WM_UNIT_TYPE" val="a"/>
  <p:tag name="KSO_WM_BEAUTIFY_FLAG" val="#wm#"/>
  <p:tag name="KSO_WM_FIGMA_FLAG" val="#fgm#"/>
  <p:tag name="KSO_WM_UNIT_INDEX" val="1"/>
  <p:tag name="KSO_WM_UNIT_TEXT_TYPE" val="1"/>
  <p:tag name="KSO_WM_LAYOUT_CHECK_HASH" val="ccea36f74bd03d52d98cb06ef29925b27b04152c"/>
  <p:tag name="KSO_WM_NEWLAYOUT_ID" val="7356"/>
  <p:tag name="KSO_WM_UNIT_PRESET_TEXT" val="谢谢观看"/>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80766"/>
  <p:tag name="KSO_WM_TEMPLATE_CATEGORY" val="custom"/>
</p:tagLst>
</file>

<file path=ppt/tags/tag951.xml><?xml version="1.0" encoding="utf-8"?>
<p:tagLst xmlns:p="http://schemas.openxmlformats.org/presentationml/2006/main">
  <p:tag name="KSO_WM_SLIDE_CONTENT_ORIENTATION" val="left"/>
  <p:tag name="KSO_WM_SLIDE_HAS_MASK" val="0"/>
  <p:tag name="KSO_WM_SLIDE_ITEM_CNT" val="0"/>
  <p:tag name="KSO_WM_SLIDE_TYPE" val="endPage"/>
  <p:tag name="KSO_WM_TEMPLATE_SUBCATEGORY" val="29"/>
  <p:tag name="KSO_WM_BEAUTIFY_FLAG" val="#wm#"/>
  <p:tag name="KSO_WM_TEMPLATE_SLIDE_ID" val="slide_06be46c9219ad451"/>
  <p:tag name="KSO_WM_TEMPLATE_INDEX" val="40480766"/>
  <p:tag name="KSO_WM_TEMPLATE_CATEGORY" val="custom"/>
  <p:tag name="KSO_WM_SLIDE_INDEX" val="5"/>
  <p:tag name="KSO_WM_SLIDE_ID" val="custom40480766_9"/>
  <p:tag name="KSO_WM_TEMPLATE_MASTER_TYPE" val="0"/>
  <p:tag name="KSO_WM_SLIDE_LAYOUT" val="a_b"/>
  <p:tag name="KSO_WM_SLIDE_LAYOUT_CNT" val="1_1"/>
  <p:tag name="KSO_WM_TAG_VERSION" val="3.0"/>
  <p:tag name="KSO_WM_SPECIAL_SOURCE" val="bdnull"/>
</p:tagLst>
</file>

<file path=ppt/tags/tag952.xml><?xml version="1.0" encoding="utf-8"?>
<p:tagLst xmlns:p="http://schemas.openxmlformats.org/presentationml/2006/main">
  <p:tag name="KSO_DOCER_TEMPLATE_OPEN_ONCE_MARK" val="1"/>
</p:tagLst>
</file>

<file path=ppt/tags/tag96.xml><?xml version="1.0" encoding="utf-8"?>
<p:tagLst xmlns:p="http://schemas.openxmlformats.org/presentationml/2006/main">
  <p:tag name="KSO_WM_BEAUTIFY_FLAG" val="#fgm#"/>
  <p:tag name="KSO_WM_DIAGRAM_GROUP_CODE" val="1"/>
  <p:tag name="KSO_WM_FIGMA_FLAG" val="#fgm#"/>
  <p:tag name="KSO_WM_UNIT_INDEX" val="1_2_1"/>
  <p:tag name="KSO_WM_UNIT_TYPE" val="l_h_a"/>
</p:tagLst>
</file>

<file path=ppt/tags/tag97.xml><?xml version="1.0" encoding="utf-8"?>
<p:tagLst xmlns:p="http://schemas.openxmlformats.org/presentationml/2006/main">
  <p:tag name="KSO_WM_BEAUTIFY_FLAG" val="#fgm#"/>
  <p:tag name="KSO_WM_DIAGRAM_GROUP_CODE" val="1"/>
  <p:tag name="KSO_WM_FIGMA_FLAG" val="#fgm#"/>
  <p:tag name="KSO_WM_UNIT_INDEX" val="1_2_1"/>
  <p:tag name="KSO_WM_UNIT_TYPE" val="l_h_f"/>
</p:tagLst>
</file>

<file path=ppt/tags/tag98.xml><?xml version="1.0" encoding="utf-8"?>
<p:tagLst xmlns:p="http://schemas.openxmlformats.org/presentationml/2006/main">
  <p:tag name="KSO_WM_FIGMA_DECORATION_INDEX" val="17"/>
  <p:tag name="$PH_EXT" val="2"/>
  <p:tag name="KSO_WM_BEAUTIFY_FLAG" val="#fgm#"/>
  <p:tag name="KSO_WM_DIAGRAM_GROUP_CODE" val="1"/>
  <p:tag name="KSO_WM_FIGMA_FLAG" val="#fgm#"/>
  <p:tag name="KSO_WM_SYNC_SLIDE_TEXT" val="1"/>
  <p:tag name="KSO_WM_UNIT_INDEX" val="1_3_1"/>
  <p:tag name="KSO_WM_UNIT_TYPE" val="l_h_i"/>
</p:tagLst>
</file>

<file path=ppt/tags/tag99.xml><?xml version="1.0" encoding="utf-8"?>
<p:tagLst xmlns:p="http://schemas.openxmlformats.org/presentationml/2006/main">
  <p:tag name="KSO_WM_BEAUTIFY_FLAG" val="#fgm#"/>
  <p:tag name="KSO_WM_DIAGRAM_GROUP_CODE" val="1"/>
  <p:tag name="KSO_WM_FIGMA_FLAG" val="#fgm#"/>
  <p:tag name="KSO_WM_UNIT_INDEX" val="1_3_1"/>
  <p:tag name="KSO_WM_UNIT_TYPE" val="l_h_d"/>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spect">
      <a:majorFont>
        <a:latin typeface="微软雅黑"/>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微软雅黑"/>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041D4B"/>
      </a:dk2>
      <a:lt2>
        <a:srgbClr val="F6F9FF"/>
      </a:lt2>
      <a:accent1>
        <a:srgbClr val="397AF3"/>
      </a:accent1>
      <a:accent2>
        <a:srgbClr val="2690EC"/>
      </a:accent2>
      <a:accent3>
        <a:srgbClr val="13A6E5"/>
      </a:accent3>
      <a:accent4>
        <a:srgbClr val="00BDDE"/>
      </a:accent4>
      <a:accent5>
        <a:srgbClr val="24D3BA"/>
      </a:accent5>
      <a:accent6>
        <a:srgbClr val="55DD95"/>
      </a:accent6>
      <a:hlink>
        <a:srgbClr val="0563C1"/>
      </a:hlink>
      <a:folHlink>
        <a:srgbClr val="954D72"/>
      </a:folHlink>
    </a:clrScheme>
    <a:fontScheme name="自定义 35">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041D4B"/>
      </a:dk2>
      <a:lt2>
        <a:srgbClr val="F6F9FF"/>
      </a:lt2>
      <a:accent1>
        <a:srgbClr val="397AF3"/>
      </a:accent1>
      <a:accent2>
        <a:srgbClr val="2690EC"/>
      </a:accent2>
      <a:accent3>
        <a:srgbClr val="13A6E5"/>
      </a:accent3>
      <a:accent4>
        <a:srgbClr val="00BDDE"/>
      </a:accent4>
      <a:accent5>
        <a:srgbClr val="24D3BA"/>
      </a:accent5>
      <a:accent6>
        <a:srgbClr val="55DD95"/>
      </a:accent6>
      <a:hlink>
        <a:srgbClr val="0563C1"/>
      </a:hlink>
      <a:folHlink>
        <a:srgbClr val="954D72"/>
      </a:folHlink>
    </a:clrScheme>
    <a:fontScheme name="自定义 35">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4659</Words>
  <Application>WPS 演示</Application>
  <PresentationFormat>宽屏</PresentationFormat>
  <Paragraphs>633</Paragraphs>
  <Slides>42</Slides>
  <Notes>0</Notes>
  <HiddenSlides>0</HiddenSlides>
  <MMClips>0</MMClips>
  <ScaleCrop>false</ScaleCrop>
  <HeadingPairs>
    <vt:vector size="6" baseType="variant">
      <vt:variant>
        <vt:lpstr>已用的字体</vt:lpstr>
      </vt:variant>
      <vt:variant>
        <vt:i4>21</vt:i4>
      </vt:variant>
      <vt:variant>
        <vt:lpstr>主题</vt:lpstr>
      </vt:variant>
      <vt:variant>
        <vt:i4>3</vt:i4>
      </vt:variant>
      <vt:variant>
        <vt:lpstr>幻灯片标题</vt:lpstr>
      </vt:variant>
      <vt:variant>
        <vt:i4>42</vt:i4>
      </vt:variant>
    </vt:vector>
  </HeadingPairs>
  <TitlesOfParts>
    <vt:vector size="66" baseType="lpstr">
      <vt:lpstr>Arial</vt:lpstr>
      <vt:lpstr>宋体</vt:lpstr>
      <vt:lpstr>Wingdings</vt:lpstr>
      <vt:lpstr>微软雅黑</vt:lpstr>
      <vt:lpstr>Arial</vt:lpstr>
      <vt:lpstr>MiSans Normal</vt:lpstr>
      <vt:lpstr>Arial Unicode MS</vt:lpstr>
      <vt:lpstr>Calibri</vt:lpstr>
      <vt:lpstr>汉仪中等线</vt:lpstr>
      <vt:lpstr>黑体</vt:lpstr>
      <vt:lpstr>Arimo Bold</vt:lpstr>
      <vt:lpstr>思源黑体</vt:lpstr>
      <vt:lpstr>等线</vt:lpstr>
      <vt:lpstr>Times New Roman</vt:lpstr>
      <vt:lpstr>OPPOSans M</vt:lpstr>
      <vt:lpstr>HarmonyOS Sans SC</vt:lpstr>
      <vt:lpstr>汉仪中等线繁</vt:lpstr>
      <vt:lpstr>Kata Bold</vt:lpstr>
      <vt:lpstr>方正大黑体_GBK</vt:lpstr>
      <vt:lpstr>仓耳玄三M W05</vt:lpstr>
      <vt:lpstr>Wonder Sans Bold</vt:lpstr>
      <vt:lpstr>Office 主题</vt:lpstr>
      <vt:lpstr>1_Office 主题</vt:lpstr>
      <vt:lpstr>2_Office 主题</vt:lpstr>
      <vt:lpstr>PowerPoint 演示文稿</vt:lpstr>
      <vt:lpstr>目录</vt:lpstr>
      <vt:lpstr>南昌公积金贷款政策解读</vt:lpstr>
      <vt:lpstr>公积金贷款是什么？</vt:lpstr>
      <vt:lpstr>公积金贷款</vt:lpstr>
      <vt:lpstr>贷款类型——商转公贷款</vt:lpstr>
      <vt:lpstr>贷款类型-商转公贷款</vt:lpstr>
      <vt:lpstr>贷款对象</vt:lpstr>
      <vt:lpstr>贷款条件</vt:lpstr>
      <vt:lpstr>贷款条件</vt:lpstr>
      <vt:lpstr>贷款额度</vt:lpstr>
      <vt:lpstr>贷款额度</vt:lpstr>
      <vt:lpstr>贷款额度</vt:lpstr>
      <vt:lpstr>贷款年限</vt:lpstr>
      <vt:lpstr>贷款利率</vt:lpstr>
      <vt:lpstr>PowerPoint 演示文稿</vt:lpstr>
      <vt:lpstr>PowerPoint 演示文稿</vt:lpstr>
      <vt:lpstr>贷款政策——认房不认贷</vt:lpstr>
      <vt:lpstr>PowerPoint 演示文稿</vt:lpstr>
      <vt:lpstr>背景与总体要求</vt:lpstr>
      <vt:lpstr>工作措施</vt:lpstr>
      <vt:lpstr>公积金及不动产职责</vt:lpstr>
      <vt:lpstr>办理方式</vt:lpstr>
      <vt:lpstr>办理流程图</vt:lpstr>
      <vt:lpstr>办理时限</vt:lpstr>
      <vt:lpstr>“一件事”落实的基石</vt:lpstr>
      <vt:lpstr>跨部门协同审批</vt:lpstr>
      <vt:lpstr>组合贷款协同办理</vt:lpstr>
      <vt:lpstr>异地贷款——亮码可办</vt:lpstr>
      <vt:lpstr>公积金贷款+不动产登记业务深度融合</vt:lpstr>
      <vt:lpstr>公积金贷款+不动产登记业务深度融合</vt:lpstr>
      <vt:lpstr>证照核验数字化</vt:lpstr>
      <vt:lpstr>抵押登记直连办理</vt:lpstr>
      <vt:lpstr>抵押登记直连办理</vt:lpstr>
      <vt:lpstr>抵押登记直连办理流程</vt:lpstr>
      <vt:lpstr>联办带来的 流程变革</vt:lpstr>
      <vt:lpstr>“带押过户” 落地</vt:lpstr>
      <vt:lpstr>数据赋能的多方共赢优势</vt:lpstr>
      <vt:lpstr>南昌市住房公积金贷款年末个人住房贷款市场占有率</vt:lpstr>
      <vt:lpstr>未来联动：持续拓展服务边界</vt:lpstr>
      <vt:lpstr>未来联动：持续拓展服务边界</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数字赋能优服务：公积金贷款+不动产登记业务深度融合发展</dc:title>
  <dc:creator/>
  <cp:lastModifiedBy>知秋</cp:lastModifiedBy>
  <cp:revision>25</cp:revision>
  <dcterms:created xsi:type="dcterms:W3CDTF">2025-11-18T08:57:00Z</dcterms:created>
  <dcterms:modified xsi:type="dcterms:W3CDTF">2025-11-24T05:39:58Z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63B77F0D7CE94FEAA94F9B8A9ECD23B2_13</vt:lpwstr>
  </property>
  <property fmtid="{D5CDD505-2E9C-101B-9397-08002B2CF9AE}" pid="4" name="KSOTemplateUUID">
    <vt:lpwstr>v1.0_ai_69796636443</vt:lpwstr>
  </property>
</Properties>
</file>